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793" r:id="rId4"/>
  </p:sldMasterIdLst>
  <p:notesMasterIdLst>
    <p:notesMasterId r:id="rId24"/>
  </p:notesMasterIdLst>
  <p:handoutMasterIdLst>
    <p:handoutMasterId r:id="rId25"/>
  </p:handoutMasterIdLst>
  <p:sldIdLst>
    <p:sldId id="258" r:id="rId5"/>
    <p:sldId id="341" r:id="rId6"/>
    <p:sldId id="260" r:id="rId7"/>
    <p:sldId id="261" r:id="rId8"/>
    <p:sldId id="262" r:id="rId9"/>
    <p:sldId id="271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6" r:id="rId21"/>
    <p:sldId id="284" r:id="rId22"/>
    <p:sldId id="285" r:id="rId23"/>
  </p:sldIdLst>
  <p:sldSz cx="9144000" cy="6858000" type="screen4x3"/>
  <p:notesSz cx="6858000" cy="9777413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A2C1FE"/>
    <a:srgbClr val="A2FFA3"/>
    <a:srgbClr val="FFFF99"/>
    <a:srgbClr val="FFFF66"/>
    <a:srgbClr val="FCFEB9"/>
    <a:srgbClr val="CECECE"/>
    <a:srgbClr val="C1CEFF"/>
    <a:srgbClr val="D1D3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67A3EF-D877-4956-A101-0830FA58533A}" v="10" dt="2023-11-02T01:39:30.3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2" autoAdjust="0"/>
    <p:restoredTop sz="94702" autoAdjust="0"/>
  </p:normalViewPr>
  <p:slideViewPr>
    <p:cSldViewPr snapToGrid="0">
      <p:cViewPr varScale="1">
        <p:scale>
          <a:sx n="74" d="100"/>
          <a:sy n="74" d="100"/>
        </p:scale>
        <p:origin x="988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lmiah Amin" userId="5bed6727-455b-4027-94f3-9d22a8e4d867" providerId="ADAL" clId="{EA67A3EF-D877-4956-A101-0830FA58533A}"/>
    <pc:docChg chg="custSel modSld">
      <pc:chgData name="Salmiah Amin" userId="5bed6727-455b-4027-94f3-9d22a8e4d867" providerId="ADAL" clId="{EA67A3EF-D877-4956-A101-0830FA58533A}" dt="2023-11-02T01:39:30.336" v="54"/>
      <pc:docMkLst>
        <pc:docMk/>
      </pc:docMkLst>
      <pc:sldChg chg="modSp mod">
        <pc:chgData name="Salmiah Amin" userId="5bed6727-455b-4027-94f3-9d22a8e4d867" providerId="ADAL" clId="{EA67A3EF-D877-4956-A101-0830FA58533A}" dt="2023-10-30T02:51:23.318" v="38" actId="20577"/>
        <pc:sldMkLst>
          <pc:docMk/>
          <pc:sldMk cId="3540293630" sldId="259"/>
        </pc:sldMkLst>
        <pc:spChg chg="mod">
          <ac:chgData name="Salmiah Amin" userId="5bed6727-455b-4027-94f3-9d22a8e4d867" providerId="ADAL" clId="{EA67A3EF-D877-4956-A101-0830FA58533A}" dt="2023-10-30T02:51:23.318" v="38" actId="20577"/>
          <ac:spMkLst>
            <pc:docMk/>
            <pc:sldMk cId="3540293630" sldId="259"/>
            <ac:spMk id="6" creationId="{00000000-0000-0000-0000-000000000000}"/>
          </ac:spMkLst>
        </pc:spChg>
      </pc:sldChg>
      <pc:sldChg chg="modSp">
        <pc:chgData name="Salmiah Amin" userId="5bed6727-455b-4027-94f3-9d22a8e4d867" providerId="ADAL" clId="{EA67A3EF-D877-4956-A101-0830FA58533A}" dt="2023-11-02T01:39:30.336" v="54"/>
        <pc:sldMkLst>
          <pc:docMk/>
          <pc:sldMk cId="3702674846" sldId="262"/>
        </pc:sldMkLst>
        <pc:graphicFrameChg chg="mod">
          <ac:chgData name="Salmiah Amin" userId="5bed6727-455b-4027-94f3-9d22a8e4d867" providerId="ADAL" clId="{EA67A3EF-D877-4956-A101-0830FA58533A}" dt="2023-11-02T01:39:30.336" v="54"/>
          <ac:graphicFrameMkLst>
            <pc:docMk/>
            <pc:sldMk cId="3702674846" sldId="262"/>
            <ac:graphicFrameMk id="8" creationId="{8D2753A5-5FE7-16B4-048C-7AB0A6F7396E}"/>
          </ac:graphicFrameMkLst>
        </pc:graphicFrameChg>
      </pc:sldChg>
      <pc:sldChg chg="modSp mod">
        <pc:chgData name="Salmiah Amin" userId="5bed6727-455b-4027-94f3-9d22a8e4d867" providerId="ADAL" clId="{EA67A3EF-D877-4956-A101-0830FA58533A}" dt="2023-10-30T02:52:00.746" v="48" actId="20577"/>
        <pc:sldMkLst>
          <pc:docMk/>
          <pc:sldMk cId="216203536" sldId="274"/>
        </pc:sldMkLst>
        <pc:spChg chg="mod">
          <ac:chgData name="Salmiah Amin" userId="5bed6727-455b-4027-94f3-9d22a8e4d867" providerId="ADAL" clId="{EA67A3EF-D877-4956-A101-0830FA58533A}" dt="2023-10-30T02:52:00.746" v="48" actId="20577"/>
          <ac:spMkLst>
            <pc:docMk/>
            <pc:sldMk cId="216203536" sldId="274"/>
            <ac:spMk id="3" creationId="{00000000-0000-0000-0000-000000000000}"/>
          </ac:spMkLst>
        </pc:spChg>
      </pc:sldChg>
    </pc:docChg>
  </pc:docChgLst>
  <pc:docChgLst>
    <pc:chgData name="Salmiah Amin" userId="5bed6727-455b-4027-94f3-9d22a8e4d867" providerId="ADAL" clId="{EDCDBABD-B577-43C6-8925-4EDF40B47484}"/>
    <pc:docChg chg="custSel modSld">
      <pc:chgData name="Salmiah Amin" userId="5bed6727-455b-4027-94f3-9d22a8e4d867" providerId="ADAL" clId="{EDCDBABD-B577-43C6-8925-4EDF40B47484}" dt="2022-10-26T02:50:27.457" v="44" actId="20577"/>
      <pc:docMkLst>
        <pc:docMk/>
      </pc:docMkLst>
      <pc:sldChg chg="modSp mod">
        <pc:chgData name="Salmiah Amin" userId="5bed6727-455b-4027-94f3-9d22a8e4d867" providerId="ADAL" clId="{EDCDBABD-B577-43C6-8925-4EDF40B47484}" dt="2022-10-26T02:50:27.457" v="44" actId="20577"/>
        <pc:sldMkLst>
          <pc:docMk/>
          <pc:sldMk cId="3540293630" sldId="259"/>
        </pc:sldMkLst>
        <pc:spChg chg="mod">
          <ac:chgData name="Salmiah Amin" userId="5bed6727-455b-4027-94f3-9d22a8e4d867" providerId="ADAL" clId="{EDCDBABD-B577-43C6-8925-4EDF40B47484}" dt="2022-10-26T02:50:27.457" v="44" actId="20577"/>
          <ac:spMkLst>
            <pc:docMk/>
            <pc:sldMk cId="3540293630" sldId="259"/>
            <ac:spMk id="6" creationId="{00000000-0000-0000-0000-000000000000}"/>
          </ac:spMkLst>
        </pc:spChg>
      </pc:sldChg>
    </pc:docChg>
  </pc:docChgLst>
  <pc:docChgLst>
    <pc:chgData name="Salmiah Amin" userId="5bed6727-455b-4027-94f3-9d22a8e4d867" providerId="ADAL" clId="{CF83093F-AEF5-430A-AB83-A6DAD25D4196}"/>
    <pc:docChg chg="undo custSel delSld modSld addMainMaster delMainMaster modMainMaster">
      <pc:chgData name="Salmiah Amin" userId="5bed6727-455b-4027-94f3-9d22a8e4d867" providerId="ADAL" clId="{CF83093F-AEF5-430A-AB83-A6DAD25D4196}" dt="2023-08-02T04:08:47.371" v="512" actId="20577"/>
      <pc:docMkLst>
        <pc:docMk/>
      </pc:docMkLst>
      <pc:sldChg chg="modSp mod">
        <pc:chgData name="Salmiah Amin" userId="5bed6727-455b-4027-94f3-9d22a8e4d867" providerId="ADAL" clId="{CF83093F-AEF5-430A-AB83-A6DAD25D4196}" dt="2023-08-02T04:07:48.608" v="472"/>
        <pc:sldMkLst>
          <pc:docMk/>
          <pc:sldMk cId="3453981901" sldId="258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3453981901" sldId="258"/>
            <ac:spMk id="4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4:31:18.685" v="8" actId="20577"/>
          <ac:spMkLst>
            <pc:docMk/>
            <pc:sldMk cId="3453981901" sldId="258"/>
            <ac:spMk id="5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7-26T03:12:44.326" v="0"/>
        <pc:sldMkLst>
          <pc:docMk/>
          <pc:sldMk cId="3540293630" sldId="259"/>
        </pc:sldMkLst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3540293630" sldId="259"/>
            <ac:spMk id="4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8-02T04:07:48.608" v="472"/>
        <pc:sldMkLst>
          <pc:docMk/>
          <pc:sldMk cId="959226091" sldId="260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959226091" sldId="260"/>
            <ac:spMk id="3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959226091" sldId="260"/>
            <ac:spMk id="4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8-02T04:07:48.608" v="472"/>
        <pc:sldMkLst>
          <pc:docMk/>
          <pc:sldMk cId="2656882080" sldId="261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2656882080" sldId="261"/>
            <ac:spMk id="3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2656882080" sldId="261"/>
            <ac:spMk id="4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2656882080" sldId="261"/>
            <ac:spMk id="5" creationId="{00000000-0000-0000-0000-000000000000}"/>
          </ac:spMkLst>
        </pc:spChg>
      </pc:sldChg>
      <pc:sldChg chg="addSp delSp modSp mod">
        <pc:chgData name="Salmiah Amin" userId="5bed6727-455b-4027-94f3-9d22a8e4d867" providerId="ADAL" clId="{CF83093F-AEF5-430A-AB83-A6DAD25D4196}" dt="2023-08-02T04:07:02.395" v="386"/>
        <pc:sldMkLst>
          <pc:docMk/>
          <pc:sldMk cId="3702674846" sldId="262"/>
        </pc:sldMkLst>
        <pc:spChg chg="add del">
          <ac:chgData name="Salmiah Amin" userId="5bed6727-455b-4027-94f3-9d22a8e4d867" providerId="ADAL" clId="{CF83093F-AEF5-430A-AB83-A6DAD25D4196}" dt="2023-07-26T04:37:36.240" v="39"/>
          <ac:spMkLst>
            <pc:docMk/>
            <pc:sldMk cId="3702674846" sldId="262"/>
            <ac:spMk id="2" creationId="{0602EEED-3ECC-3503-2990-B1796AD2C2DA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3702674846" sldId="262"/>
            <ac:spMk id="4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4:39:46.445" v="65" actId="20577"/>
          <ac:spMkLst>
            <pc:docMk/>
            <pc:sldMk cId="3702674846" sldId="262"/>
            <ac:spMk id="5" creationId="{00000000-0000-0000-0000-000000000000}"/>
          </ac:spMkLst>
        </pc:spChg>
        <pc:spChg chg="add">
          <ac:chgData name="Salmiah Amin" userId="5bed6727-455b-4027-94f3-9d22a8e4d867" providerId="ADAL" clId="{CF83093F-AEF5-430A-AB83-A6DAD25D4196}" dt="2023-07-26T04:37:38.190" v="40"/>
          <ac:spMkLst>
            <pc:docMk/>
            <pc:sldMk cId="3702674846" sldId="262"/>
            <ac:spMk id="7" creationId="{64790576-DE64-D0D5-B6FC-2B05F02DE697}"/>
          </ac:spMkLst>
        </pc:spChg>
        <pc:graphicFrameChg chg="add del mod">
          <ac:chgData name="Salmiah Amin" userId="5bed6727-455b-4027-94f3-9d22a8e4d867" providerId="ADAL" clId="{CF83093F-AEF5-430A-AB83-A6DAD25D4196}" dt="2023-07-26T04:37:36.240" v="39"/>
          <ac:graphicFrameMkLst>
            <pc:docMk/>
            <pc:sldMk cId="3702674846" sldId="262"/>
            <ac:graphicFrameMk id="3" creationId="{8ED2D335-00CF-7E78-FFFD-F89556A5EBFA}"/>
          </ac:graphicFrameMkLst>
        </pc:graphicFrameChg>
        <pc:graphicFrameChg chg="add mod">
          <ac:chgData name="Salmiah Amin" userId="5bed6727-455b-4027-94f3-9d22a8e4d867" providerId="ADAL" clId="{CF83093F-AEF5-430A-AB83-A6DAD25D4196}" dt="2023-08-02T04:07:02.395" v="386"/>
          <ac:graphicFrameMkLst>
            <pc:docMk/>
            <pc:sldMk cId="3702674846" sldId="262"/>
            <ac:graphicFrameMk id="8" creationId="{8D2753A5-5FE7-16B4-048C-7AB0A6F7396E}"/>
          </ac:graphicFrameMkLst>
        </pc:graphicFrameChg>
      </pc:sldChg>
      <pc:sldChg chg="addSp delSp modSp mod">
        <pc:chgData name="Salmiah Amin" userId="5bed6727-455b-4027-94f3-9d22a8e4d867" providerId="ADAL" clId="{CF83093F-AEF5-430A-AB83-A6DAD25D4196}" dt="2023-08-02T04:07:48.608" v="472"/>
        <pc:sldMkLst>
          <pc:docMk/>
          <pc:sldMk cId="2255247499" sldId="271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2255247499" sldId="271"/>
            <ac:spMk id="2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2255247499" sldId="271"/>
            <ac:spMk id="4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4:41:33.582" v="110" actId="20577"/>
          <ac:spMkLst>
            <pc:docMk/>
            <pc:sldMk cId="2255247499" sldId="271"/>
            <ac:spMk id="7" creationId="{00000000-0000-0000-0000-000000000000}"/>
          </ac:spMkLst>
        </pc:spChg>
        <pc:picChg chg="del">
          <ac:chgData name="Salmiah Amin" userId="5bed6727-455b-4027-94f3-9d22a8e4d867" providerId="ADAL" clId="{CF83093F-AEF5-430A-AB83-A6DAD25D4196}" dt="2023-07-26T04:39:56.661" v="66" actId="478"/>
          <ac:picMkLst>
            <pc:docMk/>
            <pc:sldMk cId="2255247499" sldId="271"/>
            <ac:picMk id="5" creationId="{00000000-0000-0000-0000-000000000000}"/>
          </ac:picMkLst>
        </pc:picChg>
        <pc:picChg chg="add mod modCrop">
          <ac:chgData name="Salmiah Amin" userId="5bed6727-455b-4027-94f3-9d22a8e4d867" providerId="ADAL" clId="{CF83093F-AEF5-430A-AB83-A6DAD25D4196}" dt="2023-07-26T04:41:03.588" v="79" actId="14100"/>
          <ac:picMkLst>
            <pc:docMk/>
            <pc:sldMk cId="2255247499" sldId="271"/>
            <ac:picMk id="6" creationId="{E4363726-C558-056A-7B1A-2B9D3BCC876B}"/>
          </ac:picMkLst>
        </pc:picChg>
      </pc:sldChg>
      <pc:sldChg chg="modSp">
        <pc:chgData name="Salmiah Amin" userId="5bed6727-455b-4027-94f3-9d22a8e4d867" providerId="ADAL" clId="{CF83093F-AEF5-430A-AB83-A6DAD25D4196}" dt="2023-08-02T04:07:48.608" v="472"/>
        <pc:sldMkLst>
          <pc:docMk/>
          <pc:sldMk cId="343161373" sldId="273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343161373" sldId="273"/>
            <ac:spMk id="2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343161373" sldId="273"/>
            <ac:spMk id="3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343161373" sldId="273"/>
            <ac:spMk id="4" creationId="{00000000-0000-0000-0000-000000000000}"/>
          </ac:spMkLst>
        </pc:spChg>
      </pc:sldChg>
      <pc:sldChg chg="modSp mod">
        <pc:chgData name="Salmiah Amin" userId="5bed6727-455b-4027-94f3-9d22a8e4d867" providerId="ADAL" clId="{CF83093F-AEF5-430A-AB83-A6DAD25D4196}" dt="2023-08-02T04:07:48.608" v="472"/>
        <pc:sldMkLst>
          <pc:docMk/>
          <pc:sldMk cId="216203536" sldId="274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216203536" sldId="274"/>
            <ac:spMk id="2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5:48:44.330" v="383" actId="20577"/>
          <ac:spMkLst>
            <pc:docMk/>
            <pc:sldMk cId="216203536" sldId="274"/>
            <ac:spMk id="3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216203536" sldId="274"/>
            <ac:spMk id="4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7-26T03:12:44.326" v="0"/>
        <pc:sldMkLst>
          <pc:docMk/>
          <pc:sldMk cId="4174597587" sldId="275"/>
        </pc:sldMkLst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4174597587" sldId="275"/>
            <ac:spMk id="4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8-02T04:07:48.608" v="472"/>
        <pc:sldMkLst>
          <pc:docMk/>
          <pc:sldMk cId="2122244302" sldId="276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2122244302" sldId="276"/>
            <ac:spMk id="2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2122244302" sldId="276"/>
            <ac:spMk id="3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2122244302" sldId="276"/>
            <ac:spMk id="4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8-02T04:07:48.608" v="472"/>
        <pc:sldMkLst>
          <pc:docMk/>
          <pc:sldMk cId="2183263348" sldId="277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2183263348" sldId="277"/>
            <ac:spMk id="2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2183263348" sldId="277"/>
            <ac:spMk id="4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8-02T04:07:48.608" v="472"/>
        <pc:sldMkLst>
          <pc:docMk/>
          <pc:sldMk cId="1603370734" sldId="278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1603370734" sldId="278"/>
            <ac:spMk id="2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1603370734" sldId="278"/>
            <ac:spMk id="3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1603370734" sldId="278"/>
            <ac:spMk id="4" creationId="{00000000-0000-0000-0000-000000000000}"/>
          </ac:spMkLst>
        </pc:spChg>
      </pc:sldChg>
      <pc:sldChg chg="modSp mod">
        <pc:chgData name="Salmiah Amin" userId="5bed6727-455b-4027-94f3-9d22a8e4d867" providerId="ADAL" clId="{CF83093F-AEF5-430A-AB83-A6DAD25D4196}" dt="2023-07-26T05:11:23.603" v="336" actId="20577"/>
        <pc:sldMkLst>
          <pc:docMk/>
          <pc:sldMk cId="2201608018" sldId="279"/>
        </pc:sldMkLst>
        <pc:spChg chg="mod">
          <ac:chgData name="Salmiah Amin" userId="5bed6727-455b-4027-94f3-9d22a8e4d867" providerId="ADAL" clId="{CF83093F-AEF5-430A-AB83-A6DAD25D4196}" dt="2023-07-26T05:11:23.603" v="336" actId="20577"/>
          <ac:spMkLst>
            <pc:docMk/>
            <pc:sldMk cId="2201608018" sldId="279"/>
            <ac:spMk id="3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2201608018" sldId="279"/>
            <ac:spMk id="4" creationId="{00000000-0000-0000-0000-000000000000}"/>
          </ac:spMkLst>
        </pc:spChg>
      </pc:sldChg>
      <pc:sldChg chg="modSp mod">
        <pc:chgData name="Salmiah Amin" userId="5bed6727-455b-4027-94f3-9d22a8e4d867" providerId="ADAL" clId="{CF83093F-AEF5-430A-AB83-A6DAD25D4196}" dt="2023-07-26T05:11:44.747" v="369" actId="20577"/>
        <pc:sldMkLst>
          <pc:docMk/>
          <pc:sldMk cId="723562823" sldId="280"/>
        </pc:sldMkLst>
        <pc:spChg chg="mod">
          <ac:chgData name="Salmiah Amin" userId="5bed6727-455b-4027-94f3-9d22a8e4d867" providerId="ADAL" clId="{CF83093F-AEF5-430A-AB83-A6DAD25D4196}" dt="2023-07-26T05:11:44.747" v="369" actId="20577"/>
          <ac:spMkLst>
            <pc:docMk/>
            <pc:sldMk cId="723562823" sldId="280"/>
            <ac:spMk id="3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723562823" sldId="280"/>
            <ac:spMk id="4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7-26T03:12:44.326" v="0"/>
        <pc:sldMkLst>
          <pc:docMk/>
          <pc:sldMk cId="1280530253" sldId="281"/>
        </pc:sldMkLst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1280530253" sldId="281"/>
            <ac:spMk id="4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7-26T03:12:44.326" v="0"/>
        <pc:sldMkLst>
          <pc:docMk/>
          <pc:sldMk cId="3099913438" sldId="284"/>
        </pc:sldMkLst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3099913438" sldId="284"/>
            <ac:spMk id="4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8-02T04:07:48.608" v="472"/>
        <pc:sldMkLst>
          <pc:docMk/>
          <pc:sldMk cId="2018424475" sldId="285"/>
        </pc:sldMkLst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2018424475" sldId="285"/>
            <ac:spMk id="3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2018424475" sldId="285"/>
            <ac:spMk id="4" creationId="{00000000-0000-0000-0000-000000000000}"/>
          </ac:spMkLst>
        </pc:spChg>
        <pc:spChg chg="mod">
          <ac:chgData name="Salmiah Amin" userId="5bed6727-455b-4027-94f3-9d22a8e4d867" providerId="ADAL" clId="{CF83093F-AEF5-430A-AB83-A6DAD25D4196}" dt="2023-08-02T04:07:48.608" v="472"/>
          <ac:spMkLst>
            <pc:docMk/>
            <pc:sldMk cId="2018424475" sldId="285"/>
            <ac:spMk id="5" creationId="{00000000-0000-0000-0000-000000000000}"/>
          </ac:spMkLst>
        </pc:spChg>
      </pc:sldChg>
      <pc:sldChg chg="modSp">
        <pc:chgData name="Salmiah Amin" userId="5bed6727-455b-4027-94f3-9d22a8e4d867" providerId="ADAL" clId="{CF83093F-AEF5-430A-AB83-A6DAD25D4196}" dt="2023-07-26T03:12:44.326" v="0"/>
        <pc:sldMkLst>
          <pc:docMk/>
          <pc:sldMk cId="830730889" sldId="286"/>
        </pc:sldMkLst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830730889" sldId="286"/>
            <ac:spMk id="4" creationId="{00000000-0000-0000-0000-000000000000}"/>
          </ac:spMkLst>
        </pc:spChg>
      </pc:sldChg>
      <pc:sldChg chg="modSp del">
        <pc:chgData name="Salmiah Amin" userId="5bed6727-455b-4027-94f3-9d22a8e4d867" providerId="ADAL" clId="{CF83093F-AEF5-430A-AB83-A6DAD25D4196}" dt="2023-07-26T04:47:18.915" v="288" actId="47"/>
        <pc:sldMkLst>
          <pc:docMk/>
          <pc:sldMk cId="3919829247" sldId="287"/>
        </pc:sldMkLst>
        <pc:spChg chg="mod">
          <ac:chgData name="Salmiah Amin" userId="5bed6727-455b-4027-94f3-9d22a8e4d867" providerId="ADAL" clId="{CF83093F-AEF5-430A-AB83-A6DAD25D4196}" dt="2023-07-26T03:12:44.326" v="0"/>
          <ac:spMkLst>
            <pc:docMk/>
            <pc:sldMk cId="3919829247" sldId="287"/>
            <ac:spMk id="4" creationId="{00000000-0000-0000-0000-000000000000}"/>
          </ac:spMkLst>
        </pc:spChg>
      </pc:sldChg>
      <pc:sldMasterChg chg="modSp mod modSldLayout">
        <pc:chgData name="Salmiah Amin" userId="5bed6727-455b-4027-94f3-9d22a8e4d867" providerId="ADAL" clId="{CF83093F-AEF5-430A-AB83-A6DAD25D4196}" dt="2023-07-26T05:12:31.067" v="378" actId="20577"/>
        <pc:sldMasterMkLst>
          <pc:docMk/>
          <pc:sldMasterMk cId="3607346669" sldId="2147483707"/>
        </pc:sldMasterMkLst>
        <pc:spChg chg="mod">
          <ac:chgData name="Salmiah Amin" userId="5bed6727-455b-4027-94f3-9d22a8e4d867" providerId="ADAL" clId="{CF83093F-AEF5-430A-AB83-A6DAD25D4196}" dt="2023-07-26T05:12:31.067" v="378" actId="20577"/>
          <ac:spMkLst>
            <pc:docMk/>
            <pc:sldMasterMk cId="3607346669" sldId="2147483707"/>
            <ac:spMk id="1030" creationId="{04F4751A-BE6F-9E2A-D362-12074879DC01}"/>
          </ac:spMkLst>
        </pc:spChg>
        <pc:spChg chg="mod">
          <ac:chgData name="Salmiah Amin" userId="5bed6727-455b-4027-94f3-9d22a8e4d867" providerId="ADAL" clId="{CF83093F-AEF5-430A-AB83-A6DAD25D4196}" dt="2023-07-26T04:32:18.968" v="35" actId="20577"/>
          <ac:spMkLst>
            <pc:docMk/>
            <pc:sldMasterMk cId="3607346669" sldId="2147483707"/>
            <ac:spMk id="1031" creationId="{C4B88989-7D56-094C-5AE8-98F8CEFC635D}"/>
          </ac:spMkLst>
        </pc:spChg>
        <pc:sldLayoutChg chg="modSp">
          <pc:chgData name="Salmiah Amin" userId="5bed6727-455b-4027-94f3-9d22a8e4d867" providerId="ADAL" clId="{CF83093F-AEF5-430A-AB83-A6DAD25D4196}" dt="2023-07-26T03:12:47.662" v="1" actId="1076"/>
          <pc:sldLayoutMkLst>
            <pc:docMk/>
            <pc:sldMasterMk cId="3607346669" sldId="2147483707"/>
            <pc:sldLayoutMk cId="1651498372" sldId="2147483708"/>
          </pc:sldLayoutMkLst>
          <pc:spChg chg="mod">
            <ac:chgData name="Salmiah Amin" userId="5bed6727-455b-4027-94f3-9d22a8e4d867" providerId="ADAL" clId="{CF83093F-AEF5-430A-AB83-A6DAD25D4196}" dt="2023-07-26T03:12:47.662" v="1" actId="1076"/>
            <ac:spMkLst>
              <pc:docMk/>
              <pc:sldMasterMk cId="3607346669" sldId="2147483707"/>
              <pc:sldLayoutMk cId="1651498372" sldId="2147483708"/>
              <ac:spMk id="87043" creationId="{00000000-0000-0000-0000-000000000000}"/>
            </ac:spMkLst>
          </pc:spChg>
        </pc:sldLayoutChg>
      </pc:sldMasterChg>
      <pc:sldMasterChg chg="modSp add del mod addSldLayout delSldLayout modSldLayout">
        <pc:chgData name="Salmiah Amin" userId="5bed6727-455b-4027-94f3-9d22a8e4d867" providerId="ADAL" clId="{CF83093F-AEF5-430A-AB83-A6DAD25D4196}" dt="2023-08-02T04:08:47.371" v="512" actId="20577"/>
        <pc:sldMasterMkLst>
          <pc:docMk/>
          <pc:sldMasterMk cId="2535395054" sldId="2147483751"/>
        </pc:sldMasterMkLst>
        <pc:spChg chg="mod">
          <ac:chgData name="Salmiah Amin" userId="5bed6727-455b-4027-94f3-9d22a8e4d867" providerId="ADAL" clId="{CF83093F-AEF5-430A-AB83-A6DAD25D4196}" dt="2023-08-02T04:08:33.300" v="478" actId="108"/>
          <ac:spMkLst>
            <pc:docMk/>
            <pc:sldMasterMk cId="2535395054" sldId="2147483751"/>
            <ac:spMk id="3" creationId="{86DC117F-9549-84AD-C279-A42AEB20D920}"/>
          </ac:spMkLst>
        </pc:spChg>
        <pc:spChg chg="mod">
          <ac:chgData name="Salmiah Amin" userId="5bed6727-455b-4027-94f3-9d22a8e4d867" providerId="ADAL" clId="{CF83093F-AEF5-430A-AB83-A6DAD25D4196}" dt="2023-08-02T04:08:47.371" v="512" actId="20577"/>
          <ac:spMkLst>
            <pc:docMk/>
            <pc:sldMasterMk cId="2535395054" sldId="2147483751"/>
            <ac:spMk id="8" creationId="{9EBD054F-4D2B-C683-DC2F-88927DD0A10B}"/>
          </ac:spMkLst>
        </pc:spChg>
        <pc:sldLayoutChg chg="add del">
          <pc:chgData name="Salmiah Amin" userId="5bed6727-455b-4027-94f3-9d22a8e4d867" providerId="ADAL" clId="{CF83093F-AEF5-430A-AB83-A6DAD25D4196}" dt="2023-08-02T04:07:45.690" v="471" actId="2696"/>
          <pc:sldLayoutMkLst>
            <pc:docMk/>
            <pc:sldMasterMk cId="2535395054" sldId="2147483751"/>
            <pc:sldLayoutMk cId="1770543599" sldId="2147483752"/>
          </pc:sldLayoutMkLst>
        </pc:sldLayoutChg>
        <pc:sldLayoutChg chg="add del">
          <pc:chgData name="Salmiah Amin" userId="5bed6727-455b-4027-94f3-9d22a8e4d867" providerId="ADAL" clId="{CF83093F-AEF5-430A-AB83-A6DAD25D4196}" dt="2023-08-02T04:07:45.670" v="470" actId="2696"/>
          <pc:sldLayoutMkLst>
            <pc:docMk/>
            <pc:sldMasterMk cId="2535395054" sldId="2147483751"/>
            <pc:sldLayoutMk cId="4102278695" sldId="2147483753"/>
          </pc:sldLayoutMkLst>
        </pc:sldLayoutChg>
        <pc:sldLayoutChg chg="add del">
          <pc:chgData name="Salmiah Amin" userId="5bed6727-455b-4027-94f3-9d22a8e4d867" providerId="ADAL" clId="{CF83093F-AEF5-430A-AB83-A6DAD25D4196}" dt="2023-08-02T04:07:45.647" v="469" actId="2696"/>
          <pc:sldLayoutMkLst>
            <pc:docMk/>
            <pc:sldMasterMk cId="2535395054" sldId="2147483751"/>
            <pc:sldLayoutMk cId="1211005532" sldId="2147483754"/>
          </pc:sldLayoutMkLst>
        </pc:sldLayoutChg>
        <pc:sldLayoutChg chg="add del">
          <pc:chgData name="Salmiah Amin" userId="5bed6727-455b-4027-94f3-9d22a8e4d867" providerId="ADAL" clId="{CF83093F-AEF5-430A-AB83-A6DAD25D4196}" dt="2023-08-02T04:07:45.621" v="468" actId="2696"/>
          <pc:sldLayoutMkLst>
            <pc:docMk/>
            <pc:sldMasterMk cId="2535395054" sldId="2147483751"/>
            <pc:sldLayoutMk cId="504587035" sldId="2147483755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604" v="467" actId="2696"/>
          <pc:sldLayoutMkLst>
            <pc:docMk/>
            <pc:sldMasterMk cId="2535395054" sldId="2147483751"/>
            <pc:sldLayoutMk cId="773524398" sldId="2147483756"/>
          </pc:sldLayoutMkLst>
        </pc:sldLayoutChg>
        <pc:sldLayoutChg chg="add del">
          <pc:chgData name="Salmiah Amin" userId="5bed6727-455b-4027-94f3-9d22a8e4d867" providerId="ADAL" clId="{CF83093F-AEF5-430A-AB83-A6DAD25D4196}" dt="2023-08-02T04:07:45.587" v="466" actId="2696"/>
          <pc:sldLayoutMkLst>
            <pc:docMk/>
            <pc:sldMasterMk cId="2535395054" sldId="2147483751"/>
            <pc:sldLayoutMk cId="2883855099" sldId="2147483757"/>
          </pc:sldLayoutMkLst>
        </pc:sldLayoutChg>
        <pc:sldLayoutChg chg="add del">
          <pc:chgData name="Salmiah Amin" userId="5bed6727-455b-4027-94f3-9d22a8e4d867" providerId="ADAL" clId="{CF83093F-AEF5-430A-AB83-A6DAD25D4196}" dt="2023-08-02T04:07:45.565" v="465" actId="2696"/>
          <pc:sldLayoutMkLst>
            <pc:docMk/>
            <pc:sldMasterMk cId="2535395054" sldId="2147483751"/>
            <pc:sldLayoutMk cId="2107356860" sldId="2147483758"/>
          </pc:sldLayoutMkLst>
        </pc:sldLayoutChg>
        <pc:sldLayoutChg chg="add del">
          <pc:chgData name="Salmiah Amin" userId="5bed6727-455b-4027-94f3-9d22a8e4d867" providerId="ADAL" clId="{CF83093F-AEF5-430A-AB83-A6DAD25D4196}" dt="2023-08-02T04:07:45.542" v="464" actId="2696"/>
          <pc:sldLayoutMkLst>
            <pc:docMk/>
            <pc:sldMasterMk cId="2535395054" sldId="2147483751"/>
            <pc:sldLayoutMk cId="2295331166" sldId="2147483759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519" v="463" actId="2696"/>
          <pc:sldLayoutMkLst>
            <pc:docMk/>
            <pc:sldMasterMk cId="2535395054" sldId="2147483751"/>
            <pc:sldLayoutMk cId="4289286278" sldId="2147483760"/>
          </pc:sldLayoutMkLst>
        </pc:sldLayoutChg>
        <pc:sldLayoutChg chg="add del">
          <pc:chgData name="Salmiah Amin" userId="5bed6727-455b-4027-94f3-9d22a8e4d867" providerId="ADAL" clId="{CF83093F-AEF5-430A-AB83-A6DAD25D4196}" dt="2023-08-02T04:07:45.503" v="462" actId="2696"/>
          <pc:sldLayoutMkLst>
            <pc:docMk/>
            <pc:sldMasterMk cId="2535395054" sldId="2147483751"/>
            <pc:sldLayoutMk cId="3619748664" sldId="2147483761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473" v="461" actId="2696"/>
          <pc:sldLayoutMkLst>
            <pc:docMk/>
            <pc:sldMasterMk cId="2535395054" sldId="2147483751"/>
            <pc:sldLayoutMk cId="2976785060" sldId="2147483762"/>
          </pc:sldLayoutMkLst>
        </pc:sldLayoutChg>
        <pc:sldLayoutChg chg="add del">
          <pc:chgData name="Salmiah Amin" userId="5bed6727-455b-4027-94f3-9d22a8e4d867" providerId="ADAL" clId="{CF83093F-AEF5-430A-AB83-A6DAD25D4196}" dt="2023-08-02T04:07:45.455" v="460" actId="2696"/>
          <pc:sldLayoutMkLst>
            <pc:docMk/>
            <pc:sldMasterMk cId="2535395054" sldId="2147483751"/>
            <pc:sldLayoutMk cId="398977592" sldId="2147483763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437" v="459" actId="2696"/>
          <pc:sldLayoutMkLst>
            <pc:docMk/>
            <pc:sldMasterMk cId="2535395054" sldId="2147483751"/>
            <pc:sldLayoutMk cId="115812914" sldId="2147483764"/>
          </pc:sldLayoutMkLst>
        </pc:sldLayoutChg>
        <pc:sldLayoutChg chg="add del">
          <pc:chgData name="Salmiah Amin" userId="5bed6727-455b-4027-94f3-9d22a8e4d867" providerId="ADAL" clId="{CF83093F-AEF5-430A-AB83-A6DAD25D4196}" dt="2023-08-02T04:07:45.419" v="458" actId="2696"/>
          <pc:sldLayoutMkLst>
            <pc:docMk/>
            <pc:sldMasterMk cId="2535395054" sldId="2147483751"/>
            <pc:sldLayoutMk cId="1783181391" sldId="2147483765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404" v="457" actId="2696"/>
          <pc:sldLayoutMkLst>
            <pc:docMk/>
            <pc:sldMasterMk cId="2535395054" sldId="2147483751"/>
            <pc:sldLayoutMk cId="3978753540" sldId="2147483766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371" v="456" actId="2696"/>
          <pc:sldLayoutMkLst>
            <pc:docMk/>
            <pc:sldMasterMk cId="2535395054" sldId="2147483751"/>
            <pc:sldLayoutMk cId="2625744241" sldId="2147483767"/>
          </pc:sldLayoutMkLst>
        </pc:sldLayoutChg>
        <pc:sldLayoutChg chg="add del">
          <pc:chgData name="Salmiah Amin" userId="5bed6727-455b-4027-94f3-9d22a8e4d867" providerId="ADAL" clId="{CF83093F-AEF5-430A-AB83-A6DAD25D4196}" dt="2023-08-02T04:07:45.354" v="455" actId="2696"/>
          <pc:sldLayoutMkLst>
            <pc:docMk/>
            <pc:sldMasterMk cId="2535395054" sldId="2147483751"/>
            <pc:sldLayoutMk cId="961753271" sldId="2147483768"/>
          </pc:sldLayoutMkLst>
        </pc:sldLayoutChg>
        <pc:sldLayoutChg chg="add del">
          <pc:chgData name="Salmiah Amin" userId="5bed6727-455b-4027-94f3-9d22a8e4d867" providerId="ADAL" clId="{CF83093F-AEF5-430A-AB83-A6DAD25D4196}" dt="2023-08-02T04:07:45.337" v="454" actId="2696"/>
          <pc:sldLayoutMkLst>
            <pc:docMk/>
            <pc:sldMasterMk cId="2535395054" sldId="2147483751"/>
            <pc:sldLayoutMk cId="554202644" sldId="2147483769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321" v="453" actId="2696"/>
          <pc:sldLayoutMkLst>
            <pc:docMk/>
            <pc:sldMasterMk cId="2535395054" sldId="2147483751"/>
            <pc:sldLayoutMk cId="40154356" sldId="2147483770"/>
          </pc:sldLayoutMkLst>
        </pc:sldLayoutChg>
        <pc:sldLayoutChg chg="add del">
          <pc:chgData name="Salmiah Amin" userId="5bed6727-455b-4027-94f3-9d22a8e4d867" providerId="ADAL" clId="{CF83093F-AEF5-430A-AB83-A6DAD25D4196}" dt="2023-08-02T04:07:45.303" v="452" actId="2696"/>
          <pc:sldLayoutMkLst>
            <pc:docMk/>
            <pc:sldMasterMk cId="2535395054" sldId="2147483751"/>
            <pc:sldLayoutMk cId="3611472699" sldId="2147483771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287" v="451" actId="2696"/>
          <pc:sldLayoutMkLst>
            <pc:docMk/>
            <pc:sldMasterMk cId="2535395054" sldId="2147483751"/>
            <pc:sldLayoutMk cId="1490585497" sldId="2147483772"/>
          </pc:sldLayoutMkLst>
        </pc:sldLayoutChg>
        <pc:sldLayoutChg chg="add del">
          <pc:chgData name="Salmiah Amin" userId="5bed6727-455b-4027-94f3-9d22a8e4d867" providerId="ADAL" clId="{CF83093F-AEF5-430A-AB83-A6DAD25D4196}" dt="2023-08-02T04:07:45.270" v="450" actId="2696"/>
          <pc:sldLayoutMkLst>
            <pc:docMk/>
            <pc:sldMasterMk cId="2535395054" sldId="2147483751"/>
            <pc:sldLayoutMk cId="2279968560" sldId="2147483773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254" v="449" actId="2696"/>
          <pc:sldLayoutMkLst>
            <pc:docMk/>
            <pc:sldMasterMk cId="2535395054" sldId="2147483751"/>
            <pc:sldLayoutMk cId="1571718397" sldId="2147483774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237" v="448" actId="2696"/>
          <pc:sldLayoutMkLst>
            <pc:docMk/>
            <pc:sldMasterMk cId="2535395054" sldId="2147483751"/>
            <pc:sldLayoutMk cId="2148725401" sldId="2147483775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220" v="447" actId="2696"/>
          <pc:sldLayoutMkLst>
            <pc:docMk/>
            <pc:sldMasterMk cId="2535395054" sldId="2147483751"/>
            <pc:sldLayoutMk cId="4068654300" sldId="2147483776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204" v="446" actId="2696"/>
          <pc:sldLayoutMkLst>
            <pc:docMk/>
            <pc:sldMasterMk cId="2535395054" sldId="2147483751"/>
            <pc:sldLayoutMk cId="163189809" sldId="2147483777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188" v="445" actId="2696"/>
          <pc:sldLayoutMkLst>
            <pc:docMk/>
            <pc:sldMasterMk cId="2535395054" sldId="2147483751"/>
            <pc:sldLayoutMk cId="3140954606" sldId="2147483778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171" v="444" actId="2696"/>
          <pc:sldLayoutMkLst>
            <pc:docMk/>
            <pc:sldMasterMk cId="2535395054" sldId="2147483751"/>
            <pc:sldLayoutMk cId="3500323374" sldId="2147483779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154" v="443" actId="2696"/>
          <pc:sldLayoutMkLst>
            <pc:docMk/>
            <pc:sldMasterMk cId="2535395054" sldId="2147483751"/>
            <pc:sldLayoutMk cId="2781101212" sldId="2147483780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137" v="442" actId="2696"/>
          <pc:sldLayoutMkLst>
            <pc:docMk/>
            <pc:sldMasterMk cId="2535395054" sldId="2147483751"/>
            <pc:sldLayoutMk cId="476893082" sldId="2147483781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120" v="441" actId="2696"/>
          <pc:sldLayoutMkLst>
            <pc:docMk/>
            <pc:sldMasterMk cId="2535395054" sldId="2147483751"/>
            <pc:sldLayoutMk cId="3900002216" sldId="2147483782"/>
          </pc:sldLayoutMkLst>
        </pc:sldLayoutChg>
        <pc:sldLayoutChg chg="add del">
          <pc:chgData name="Salmiah Amin" userId="5bed6727-455b-4027-94f3-9d22a8e4d867" providerId="ADAL" clId="{CF83093F-AEF5-430A-AB83-A6DAD25D4196}" dt="2023-08-02T04:07:45.103" v="440" actId="2696"/>
          <pc:sldLayoutMkLst>
            <pc:docMk/>
            <pc:sldMasterMk cId="2535395054" sldId="2147483751"/>
            <pc:sldLayoutMk cId="1542812672" sldId="2147483783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087" v="439" actId="2696"/>
          <pc:sldLayoutMkLst>
            <pc:docMk/>
            <pc:sldMasterMk cId="2535395054" sldId="2147483751"/>
            <pc:sldLayoutMk cId="2690197627" sldId="2147483784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069" v="438" actId="2696"/>
          <pc:sldLayoutMkLst>
            <pc:docMk/>
            <pc:sldMasterMk cId="2535395054" sldId="2147483751"/>
            <pc:sldLayoutMk cId="1488388830" sldId="2147483785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053" v="437" actId="2696"/>
          <pc:sldLayoutMkLst>
            <pc:docMk/>
            <pc:sldMasterMk cId="2535395054" sldId="2147483751"/>
            <pc:sldLayoutMk cId="2547703470" sldId="2147483786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037" v="436" actId="2696"/>
          <pc:sldLayoutMkLst>
            <pc:docMk/>
            <pc:sldMasterMk cId="2535395054" sldId="2147483751"/>
            <pc:sldLayoutMk cId="3085883856" sldId="2147483787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5.020" v="435" actId="2696"/>
          <pc:sldLayoutMkLst>
            <pc:docMk/>
            <pc:sldMasterMk cId="2535395054" sldId="2147483751"/>
            <pc:sldLayoutMk cId="2895295215" sldId="2147483788"/>
          </pc:sldLayoutMkLst>
        </pc:sldLayoutChg>
        <pc:sldLayoutChg chg="add del">
          <pc:chgData name="Salmiah Amin" userId="5bed6727-455b-4027-94f3-9d22a8e4d867" providerId="ADAL" clId="{CF83093F-AEF5-430A-AB83-A6DAD25D4196}" dt="2023-08-02T04:07:45.003" v="434" actId="2696"/>
          <pc:sldLayoutMkLst>
            <pc:docMk/>
            <pc:sldMasterMk cId="2535395054" sldId="2147483751"/>
            <pc:sldLayoutMk cId="3326666517" sldId="2147483789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4.987" v="433" actId="2696"/>
          <pc:sldLayoutMkLst>
            <pc:docMk/>
            <pc:sldMasterMk cId="2535395054" sldId="2147483751"/>
            <pc:sldLayoutMk cId="2627315084" sldId="2147483790"/>
          </pc:sldLayoutMkLst>
        </pc:sldLayoutChg>
        <pc:sldLayoutChg chg="add del">
          <pc:chgData name="Salmiah Amin" userId="5bed6727-455b-4027-94f3-9d22a8e4d867" providerId="ADAL" clId="{CF83093F-AEF5-430A-AB83-A6DAD25D4196}" dt="2023-08-02T04:07:44.970" v="432" actId="2696"/>
          <pc:sldLayoutMkLst>
            <pc:docMk/>
            <pc:sldMasterMk cId="2535395054" sldId="2147483751"/>
            <pc:sldLayoutMk cId="1078437531" sldId="2147483791"/>
          </pc:sldLayoutMkLst>
        </pc:sldLayoutChg>
        <pc:sldLayoutChg chg="add del setBg">
          <pc:chgData name="Salmiah Amin" userId="5bed6727-455b-4027-94f3-9d22a8e4d867" providerId="ADAL" clId="{CF83093F-AEF5-430A-AB83-A6DAD25D4196}" dt="2023-08-02T04:07:44.953" v="431" actId="2696"/>
          <pc:sldLayoutMkLst>
            <pc:docMk/>
            <pc:sldMasterMk cId="2535395054" sldId="2147483751"/>
            <pc:sldLayoutMk cId="891020336" sldId="2147483792"/>
          </pc:sldLayoutMkLst>
        </pc:sldLayoutChg>
      </pc:sldMasterChg>
    </pc:docChg>
  </pc:docChgLst>
  <pc:docChgLst>
    <pc:chgData name="Salmiah Amin" userId="5bed6727-455b-4027-94f3-9d22a8e4d867" providerId="ADAL" clId="{FFC09801-4B4A-478D-95A0-385B35105E35}"/>
    <pc:docChg chg="undo redo custSel modSld">
      <pc:chgData name="Salmiah Amin" userId="5bed6727-455b-4027-94f3-9d22a8e4d867" providerId="ADAL" clId="{FFC09801-4B4A-478D-95A0-385B35105E35}" dt="2023-09-26T23:01:23.324" v="25" actId="20577"/>
      <pc:docMkLst>
        <pc:docMk/>
      </pc:docMkLst>
      <pc:sldChg chg="modSp mod">
        <pc:chgData name="Salmiah Amin" userId="5bed6727-455b-4027-94f3-9d22a8e4d867" providerId="ADAL" clId="{FFC09801-4B4A-478D-95A0-385B35105E35}" dt="2023-09-26T23:01:22.514" v="24" actId="6549"/>
        <pc:sldMkLst>
          <pc:docMk/>
          <pc:sldMk cId="3540293630" sldId="259"/>
        </pc:sldMkLst>
        <pc:spChg chg="mod">
          <ac:chgData name="Salmiah Amin" userId="5bed6727-455b-4027-94f3-9d22a8e4d867" providerId="ADAL" clId="{FFC09801-4B4A-478D-95A0-385B35105E35}" dt="2023-09-26T23:01:22.514" v="24" actId="6549"/>
          <ac:spMkLst>
            <pc:docMk/>
            <pc:sldMk cId="3540293630" sldId="259"/>
            <ac:spMk id="6" creationId="{00000000-0000-0000-0000-000000000000}"/>
          </ac:spMkLst>
        </pc:spChg>
      </pc:sldChg>
      <pc:sldChg chg="modSp mod">
        <pc:chgData name="Salmiah Amin" userId="5bed6727-455b-4027-94f3-9d22a8e4d867" providerId="ADAL" clId="{FFC09801-4B4A-478D-95A0-385B35105E35}" dt="2023-09-26T23:01:23.324" v="25" actId="20577"/>
        <pc:sldMkLst>
          <pc:docMk/>
          <pc:sldMk cId="2656882080" sldId="261"/>
        </pc:sldMkLst>
        <pc:spChg chg="mod">
          <ac:chgData name="Salmiah Amin" userId="5bed6727-455b-4027-94f3-9d22a8e4d867" providerId="ADAL" clId="{FFC09801-4B4A-478D-95A0-385B35105E35}" dt="2023-09-26T23:01:23.324" v="25" actId="20577"/>
          <ac:spMkLst>
            <pc:docMk/>
            <pc:sldMk cId="2656882080" sldId="261"/>
            <ac:spMk id="2" creationId="{00000000-0000-0000-0000-000000000000}"/>
          </ac:spMkLst>
        </pc:spChg>
      </pc:sldChg>
      <pc:sldChg chg="modSp">
        <pc:chgData name="Salmiah Amin" userId="5bed6727-455b-4027-94f3-9d22a8e4d867" providerId="ADAL" clId="{FFC09801-4B4A-478D-95A0-385B35105E35}" dt="2023-09-26T22:58:41.029" v="0"/>
        <pc:sldMkLst>
          <pc:docMk/>
          <pc:sldMk cId="3702674846" sldId="262"/>
        </pc:sldMkLst>
        <pc:graphicFrameChg chg="mod">
          <ac:chgData name="Salmiah Amin" userId="5bed6727-455b-4027-94f3-9d22a8e4d867" providerId="ADAL" clId="{FFC09801-4B4A-478D-95A0-385B35105E35}" dt="2023-09-26T22:58:41.029" v="0"/>
          <ac:graphicFrameMkLst>
            <pc:docMk/>
            <pc:sldMk cId="3702674846" sldId="262"/>
            <ac:graphicFrameMk id="8" creationId="{8D2753A5-5FE7-16B4-048C-7AB0A6F7396E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63500" y="107950"/>
            <a:ext cx="679450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ctr">
            <a:spAutoFit/>
          </a:bodyPr>
          <a:lstStyle/>
          <a:p>
            <a:pPr algn="ctr" eaLnBrk="0" hangingPunct="0">
              <a:defRPr/>
            </a:pPr>
            <a:r>
              <a:rPr lang="en-GB" sz="1400" dirty="0">
                <a:latin typeface="Calibri" pitchFamily="34" charset="0"/>
                <a:cs typeface="Calibri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6400800" y="9364663"/>
            <a:ext cx="39370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/>
            <a:fld id="{28D1D820-DAEC-4CC1-95D5-2D7FDA634FA1}" type="slidenum">
              <a:rPr lang="en-US" altLang="en-US" sz="1400">
                <a:latin typeface="Calibri" panose="020F0502020204030204" pitchFamily="34" charset="0"/>
                <a:cs typeface="Calibri" panose="020F0502020204030204" pitchFamily="34" charset="0"/>
              </a:rPr>
              <a:pPr algn="r"/>
              <a:t>‹#›</a:t>
            </a:fld>
            <a:endParaRPr lang="en-US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1440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648200"/>
            <a:ext cx="50292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Click to edit Master notes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315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4588" y="854075"/>
            <a:ext cx="4568825" cy="34258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3500" y="107950"/>
            <a:ext cx="679450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ctr">
            <a:spAutoFit/>
          </a:bodyPr>
          <a:lstStyle/>
          <a:p>
            <a:pPr algn="ctr" eaLnBrk="0" hangingPunct="0">
              <a:defRPr/>
            </a:pPr>
            <a:r>
              <a:rPr lang="en-GB" sz="1400" dirty="0">
                <a:latin typeface="Calibri" pitchFamily="34" charset="0"/>
                <a:cs typeface="Calibri" pitchFamily="34" charset="0"/>
              </a:rPr>
              <a:t>Asia Pacific University of Technology and Innovation</a:t>
            </a:r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6400800" y="9364663"/>
            <a:ext cx="39370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/>
            <a:fld id="{7381BA68-BC59-4A59-9827-B63CD359E84C}" type="slidenum">
              <a:rPr lang="en-US" altLang="en-US" sz="1400">
                <a:latin typeface="Calibri" panose="020F0502020204030204" pitchFamily="34" charset="0"/>
                <a:cs typeface="Calibri" panose="020F0502020204030204" pitchFamily="34" charset="0"/>
              </a:rPr>
              <a:pPr algn="r"/>
              <a:t>‹#›</a:t>
            </a:fld>
            <a:endParaRPr lang="en-US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4242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816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142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1" y="1"/>
            <a:ext cx="9143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72456" y="2200277"/>
            <a:ext cx="6754812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727655" y="3879851"/>
            <a:ext cx="5185325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229077"/>
            <a:ext cx="941024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73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280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353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514" y="1697038"/>
            <a:ext cx="4038600" cy="452596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3" y="1697038"/>
            <a:ext cx="4038600" cy="452596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0203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514" y="1697038"/>
            <a:ext cx="4038600" cy="452596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3" y="1697038"/>
            <a:ext cx="4038600" cy="452596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086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514" y="1535113"/>
            <a:ext cx="4275874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514" y="2174875"/>
            <a:ext cx="4275874" cy="3951288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tx1"/>
                </a:solidFill>
              </a:defRPr>
            </a:lvl2pPr>
            <a:lvl3pPr>
              <a:defRPr sz="135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tx1"/>
                </a:solidFill>
              </a:defRPr>
            </a:lvl2pPr>
            <a:lvl3pPr>
              <a:defRPr sz="135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05501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514" y="1535113"/>
            <a:ext cx="4275874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514" y="2174875"/>
            <a:ext cx="4275874" cy="3951288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019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5660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0882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33675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63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1" y="1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r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 algn="r">
              <a:buNone/>
              <a:defRPr sz="1875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229077"/>
            <a:ext cx="941024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670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23849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>
                <a:solidFill>
                  <a:schemeClr val="accent5"/>
                </a:solidFill>
              </a:defRPr>
            </a:lvl1pPr>
            <a:lvl2pPr>
              <a:defRPr sz="21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7006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90006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8662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9144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4213782"/>
            <a:ext cx="8717438" cy="1958419"/>
          </a:xfrm>
        </p:spPr>
        <p:txBody>
          <a:bodyPr/>
          <a:lstStyle>
            <a:lvl1pPr marL="0" indent="0">
              <a:buNone/>
              <a:defRPr sz="10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2406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9144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4213782"/>
            <a:ext cx="8717438" cy="1958419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72169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1132115"/>
            <a:ext cx="8717438" cy="1654629"/>
          </a:xfrm>
        </p:spPr>
        <p:txBody>
          <a:bodyPr/>
          <a:lstStyle>
            <a:lvl1pPr marL="0" indent="0">
              <a:buNone/>
              <a:defRPr sz="10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4"/>
            <a:ext cx="4572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0" y="3091544"/>
            <a:ext cx="4572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730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1132115"/>
            <a:ext cx="8717438" cy="1654629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4"/>
            <a:ext cx="4572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0" y="3091544"/>
            <a:ext cx="4572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3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8129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69532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70936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72339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6725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168129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69532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70936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72339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85636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8129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69532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70936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72339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6725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168129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69532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70936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72339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7044"/>
            <a:ext cx="784359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4310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9144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127003"/>
            <a:ext cx="7365773" cy="1362075"/>
          </a:xfrm>
        </p:spPr>
        <p:txBody>
          <a:bodyPr anchor="b"/>
          <a:lstStyle>
            <a:lvl1pPr algn="l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1589576"/>
            <a:ext cx="7365773" cy="1500187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229077"/>
            <a:ext cx="941024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830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06632"/>
            <a:ext cx="43815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6423" y="1"/>
            <a:ext cx="4337577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0164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06632"/>
            <a:ext cx="43815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6423" y="1"/>
            <a:ext cx="4337577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627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5364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7457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550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1" y="1697038"/>
            <a:ext cx="35814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60024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5364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7457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550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1" y="1697038"/>
            <a:ext cx="35814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7044"/>
            <a:ext cx="784359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23628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06632"/>
            <a:ext cx="3957754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539142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27044"/>
            <a:ext cx="732884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06632"/>
            <a:ext cx="3957754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60102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697038"/>
            <a:ext cx="3957754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5" y="274638"/>
            <a:ext cx="5315066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085607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697038"/>
            <a:ext cx="3957754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5" y="274638"/>
            <a:ext cx="5315066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7044"/>
            <a:ext cx="784359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5050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4105" y="1"/>
            <a:ext cx="154995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4105" y="3033601"/>
            <a:ext cx="154995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2770" y="798286"/>
            <a:ext cx="154995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2770" y="4277251"/>
            <a:ext cx="154995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650" y="273052"/>
            <a:ext cx="5111750" cy="5853113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100">
                <a:solidFill>
                  <a:schemeClr val="accent6"/>
                </a:solidFill>
              </a:defRPr>
            </a:lvl2pPr>
            <a:lvl3pPr>
              <a:defRPr sz="1800">
                <a:solidFill>
                  <a:schemeClr val="accent6"/>
                </a:solidFill>
              </a:defRPr>
            </a:lvl3pPr>
            <a:lvl4pPr>
              <a:defRPr sz="1500">
                <a:solidFill>
                  <a:schemeClr val="accent6"/>
                </a:solidFill>
              </a:defRPr>
            </a:lvl4pPr>
            <a:lvl5pPr>
              <a:defRPr sz="1500">
                <a:solidFill>
                  <a:schemeClr val="accent6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05846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4105" y="1"/>
            <a:ext cx="154995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4105" y="3033601"/>
            <a:ext cx="154995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2770" y="798286"/>
            <a:ext cx="154995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2770" y="4277251"/>
            <a:ext cx="154995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650" y="273052"/>
            <a:ext cx="5111750" cy="5853113"/>
          </a:xfrm>
        </p:spPr>
        <p:txBody>
          <a:bodyPr/>
          <a:lstStyle>
            <a:lvl1pPr>
              <a:defRPr sz="2400">
                <a:solidFill>
                  <a:schemeClr val="accent5"/>
                </a:solidFill>
              </a:defRPr>
            </a:lvl1pPr>
            <a:lvl2pPr>
              <a:defRPr sz="21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375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9144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3685881"/>
            <a:ext cx="7365773" cy="1362075"/>
          </a:xfrm>
        </p:spPr>
        <p:txBody>
          <a:bodyPr anchor="b"/>
          <a:lstStyle>
            <a:lvl1pPr algn="l">
              <a:defRPr sz="225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5148454"/>
            <a:ext cx="7365773" cy="1500187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229077"/>
            <a:ext cx="941024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913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12686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25371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8055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4" y="274638"/>
            <a:ext cx="7843030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14" y="1417638"/>
            <a:ext cx="8700972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823674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12686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25371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8055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4" y="274638"/>
            <a:ext cx="7843030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14" y="1417638"/>
            <a:ext cx="8700972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7044"/>
            <a:ext cx="784359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44890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1941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3685881"/>
            <a:ext cx="7365773" cy="1362075"/>
          </a:xfrm>
        </p:spPr>
        <p:txBody>
          <a:bodyPr anchor="b"/>
          <a:lstStyle>
            <a:lvl1pPr algn="l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5148454"/>
            <a:ext cx="7365773" cy="1500187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229077"/>
            <a:ext cx="941024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9144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89226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ctr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 algn="ctr">
              <a:buNone/>
              <a:defRPr sz="1875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229077"/>
            <a:ext cx="941024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497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513" y="127003"/>
            <a:ext cx="7011987" cy="1362075"/>
          </a:xfrm>
        </p:spPr>
        <p:txBody>
          <a:bodyPr anchor="b"/>
          <a:lstStyle>
            <a:lvl1pPr algn="l">
              <a:defRPr sz="225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513" y="1589576"/>
            <a:ext cx="7011987" cy="1500187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accent6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229077"/>
            <a:ext cx="941024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202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1761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7044"/>
            <a:ext cx="732884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689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microsoft.com/office/2007/relationships/hdphoto" Target="../media/hdphoto1.wdp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4" cstate="print">
            <a:extLst>
              <a:ext uri="{BEBA8EAE-BF5A-486C-A8C5-ECC9F3942E4B}">
                <a14:imgProps xmlns:a14="http://schemas.microsoft.com/office/drawing/2010/main">
                  <a14:imgLayer r:embed="rId4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9"/>
            <a:ext cx="9144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90500" y="1697038"/>
            <a:ext cx="8810625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8144693" y="6588371"/>
            <a:ext cx="116259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6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6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29381" y="6588371"/>
            <a:ext cx="2285194" cy="17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600">
                <a:solidFill>
                  <a:schemeClr val="bg2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en-US" dirty="0"/>
              <a:t>AICT012-4-2-NWT-Networking Technologies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3360421" y="6572476"/>
            <a:ext cx="254725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Module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17585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  <p:sldLayoutId id="2147483811" r:id="rId18"/>
    <p:sldLayoutId id="2147483812" r:id="rId19"/>
    <p:sldLayoutId id="2147483813" r:id="rId20"/>
    <p:sldLayoutId id="2147483814" r:id="rId21"/>
    <p:sldLayoutId id="2147483815" r:id="rId22"/>
    <p:sldLayoutId id="2147483816" r:id="rId23"/>
    <p:sldLayoutId id="2147483817" r:id="rId24"/>
    <p:sldLayoutId id="2147483818" r:id="rId25"/>
    <p:sldLayoutId id="2147483819" r:id="rId26"/>
    <p:sldLayoutId id="2147483820" r:id="rId27"/>
    <p:sldLayoutId id="2147483821" r:id="rId28"/>
    <p:sldLayoutId id="2147483822" r:id="rId29"/>
    <p:sldLayoutId id="2147483823" r:id="rId30"/>
    <p:sldLayoutId id="2147483824" r:id="rId31"/>
    <p:sldLayoutId id="2147483825" r:id="rId32"/>
    <p:sldLayoutId id="2147483826" r:id="rId33"/>
    <p:sldLayoutId id="2147483827" r:id="rId34"/>
    <p:sldLayoutId id="2147483828" r:id="rId35"/>
    <p:sldLayoutId id="2147483829" r:id="rId36"/>
    <p:sldLayoutId id="2147483830" r:id="rId37"/>
    <p:sldLayoutId id="2147483831" r:id="rId38"/>
    <p:sldLayoutId id="2147483832" r:id="rId39"/>
    <p:sldLayoutId id="2147483833" r:id="rId40"/>
    <p:sldLayoutId id="2147483834" r:id="rId41"/>
    <p:sldLayoutId id="2147483835" r:id="rId4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5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1875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 sz="135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125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9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noris.ismail@apu.edu.m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  <a:latin typeface="Arial" charset="0"/>
              </a:rPr>
              <a:t>Introduction and Overview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Text Box 6">
            <a:extLst>
              <a:ext uri="{FF2B5EF4-FFF2-40B4-BE49-F238E27FC236}">
                <a16:creationId xmlns:a16="http://schemas.microsoft.com/office/drawing/2014/main" id="{7D2969BD-7599-6F15-911F-C0BA9E5421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8098" y="2075497"/>
            <a:ext cx="6335902" cy="871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algn="ct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00000"/>
              </a:lnSpc>
            </a:pPr>
            <a:r>
              <a:rPr lang="en-US" sz="3564" kern="0" dirty="0">
                <a:solidFill>
                  <a:srgbClr val="FFC000"/>
                </a:solidFill>
                <a:latin typeface="+mn-lt"/>
              </a:rPr>
              <a:t>Networking Technologies </a:t>
            </a:r>
          </a:p>
          <a:p>
            <a:pPr eaLnBrk="1" hangingPunct="1">
              <a:lnSpc>
                <a:spcPct val="100000"/>
              </a:lnSpc>
            </a:pPr>
            <a:r>
              <a:rPr lang="en-US" sz="1501" kern="0" dirty="0">
                <a:solidFill>
                  <a:srgbClr val="FFC000"/>
                </a:solidFill>
                <a:latin typeface="+mn-lt"/>
              </a:rPr>
              <a:t>AICT012-4-2 and Version VE3</a:t>
            </a:r>
          </a:p>
        </p:txBody>
      </p:sp>
    </p:spTree>
    <p:extLst>
      <p:ext uri="{BB962C8B-B14F-4D97-AF65-F5344CB8AC3E}">
        <p14:creationId xmlns:p14="http://schemas.microsoft.com/office/powerpoint/2010/main" val="3453981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Hence, </a:t>
            </a:r>
          </a:p>
          <a:p>
            <a:r>
              <a:rPr lang="en-US" dirty="0"/>
              <a:t>We are now moving from the traditional topic based teaching to outcome-based education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Methods of Delivery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397C1125-271E-42BD-8C44-DA802831863D}" type="slidenum">
              <a:rPr lang="en-GB" smtClean="0"/>
              <a:t>10</a:t>
            </a:fld>
            <a:r>
              <a:rPr lang="en-GB" dirty="0"/>
              <a:t> of 20</a:t>
            </a:r>
          </a:p>
        </p:txBody>
      </p:sp>
    </p:spTree>
    <p:extLst>
      <p:ext uri="{BB962C8B-B14F-4D97-AF65-F5344CB8AC3E}">
        <p14:creationId xmlns:p14="http://schemas.microsoft.com/office/powerpoint/2010/main" val="2122244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363" y="1519707"/>
            <a:ext cx="8229600" cy="4703293"/>
          </a:xfrm>
        </p:spPr>
        <p:txBody>
          <a:bodyPr/>
          <a:lstStyle/>
          <a:p>
            <a:r>
              <a:rPr lang="en-US" dirty="0"/>
              <a:t>OBE is education based on producing particular educational outcomes that: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Focus on what students can actually do after  they are taught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Expect all learners / students to successfully achieve particular (sometimes minimum) level of knowledge and abilities.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u="sng" dirty="0"/>
              <a:t>Outcomes Based Education (OBE)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6C7C5322-FB2B-4D4D-9ACE-F191EB50DD37}" type="slidenum">
              <a:rPr lang="en-GB" smtClean="0"/>
              <a:t>11</a:t>
            </a:fld>
            <a:r>
              <a:rPr lang="en-GB" dirty="0"/>
              <a:t> of 20</a:t>
            </a:r>
          </a:p>
        </p:txBody>
      </p:sp>
    </p:spTree>
    <p:extLst>
      <p:ext uri="{BB962C8B-B14F-4D97-AF65-F5344CB8AC3E}">
        <p14:creationId xmlns:p14="http://schemas.microsoft.com/office/powerpoint/2010/main" val="2183263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It’s </a:t>
            </a:r>
          </a:p>
          <a:p>
            <a:pPr marL="0" indent="0" algn="ctr">
              <a:buNone/>
            </a:pPr>
            <a:r>
              <a:rPr lang="en-US" u="sng" dirty="0"/>
              <a:t>NOT</a:t>
            </a:r>
          </a:p>
          <a:p>
            <a:pPr marL="0" indent="0" algn="ctr">
              <a:buNone/>
            </a:pPr>
            <a:r>
              <a:rPr lang="en-US" dirty="0"/>
              <a:t>What we want to teach,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It’s</a:t>
            </a:r>
          </a:p>
          <a:p>
            <a:pPr marL="0" indent="0" algn="ctr">
              <a:buNone/>
            </a:pPr>
            <a:r>
              <a:rPr lang="en-US" u="sng" dirty="0"/>
              <a:t>What You should learn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So…What is OBE?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B8FCD3E7-A985-4E5B-896E-4CC36A42B57A}" type="slidenum">
              <a:rPr lang="en-GB" smtClean="0"/>
              <a:t>12</a:t>
            </a:fld>
            <a:r>
              <a:rPr lang="en-GB" dirty="0"/>
              <a:t> of 20</a:t>
            </a:r>
          </a:p>
        </p:txBody>
      </p:sp>
    </p:spTree>
    <p:extLst>
      <p:ext uri="{BB962C8B-B14F-4D97-AF65-F5344CB8AC3E}">
        <p14:creationId xmlns:p14="http://schemas.microsoft.com/office/powerpoint/2010/main" val="1603370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890" y="1008318"/>
            <a:ext cx="8229600" cy="4047577"/>
          </a:xfrm>
        </p:spPr>
        <p:txBody>
          <a:bodyPr/>
          <a:lstStyle/>
          <a:p>
            <a:pPr marL="0" indent="0" algn="just">
              <a:buNone/>
            </a:pPr>
            <a:r>
              <a:rPr lang="en-US" sz="2200" b="1" dirty="0">
                <a:solidFill>
                  <a:srgbClr val="C00000"/>
                </a:solidFill>
              </a:rPr>
              <a:t>CLO1 : Final Exam (40% - 30 MCQs), CLO2: Final Exam (60% - 3 Structured Questions</a:t>
            </a:r>
            <a:r>
              <a:rPr lang="en-US" sz="2200" b="1">
                <a:solidFill>
                  <a:srgbClr val="C00000"/>
                </a:solidFill>
              </a:rPr>
              <a:t>) – Total % = 40%</a:t>
            </a:r>
            <a:endParaRPr lang="en-US" sz="22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200" u="sng" dirty="0"/>
              <a:t>Lecture</a:t>
            </a:r>
          </a:p>
          <a:p>
            <a:r>
              <a:rPr lang="en-US" sz="2200" dirty="0"/>
              <a:t>Introduction to Networks</a:t>
            </a:r>
          </a:p>
          <a:p>
            <a:r>
              <a:rPr lang="en-US" sz="2200" dirty="0"/>
              <a:t>Network Protocols and Communications</a:t>
            </a:r>
          </a:p>
          <a:p>
            <a:r>
              <a:rPr lang="en-US" sz="2200" dirty="0"/>
              <a:t>Network Access</a:t>
            </a:r>
          </a:p>
          <a:p>
            <a:r>
              <a:rPr lang="en-US" sz="2200" dirty="0"/>
              <a:t>Ethernet</a:t>
            </a:r>
          </a:p>
          <a:p>
            <a:r>
              <a:rPr lang="en-US" sz="2200" dirty="0"/>
              <a:t>Network Layer</a:t>
            </a:r>
          </a:p>
          <a:p>
            <a:r>
              <a:rPr lang="en-US" sz="2200" dirty="0"/>
              <a:t>Transport Layer</a:t>
            </a:r>
          </a:p>
          <a:p>
            <a:r>
              <a:rPr lang="en-US" sz="2200" dirty="0"/>
              <a:t>Application Layer</a:t>
            </a:r>
          </a:p>
          <a:p>
            <a:pPr marL="0" indent="0">
              <a:buNone/>
            </a:pPr>
            <a:r>
              <a:rPr lang="en-US" sz="2200" u="sng" dirty="0"/>
              <a:t>Tutorial</a:t>
            </a:r>
          </a:p>
          <a:p>
            <a:r>
              <a:rPr lang="en-US" sz="2200" dirty="0"/>
              <a:t>Data Communication Concepts</a:t>
            </a:r>
          </a:p>
          <a:p>
            <a:r>
              <a:rPr lang="en-US" sz="2200" dirty="0"/>
              <a:t>OSI Model and TCP/IP model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533890" y="286332"/>
            <a:ext cx="482856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solidFill>
                  <a:srgbClr val="003366"/>
                </a:solidFill>
                <a:latin typeface="Century Gothic" panose="020B0502020202020204" pitchFamily="34" charset="0"/>
              </a:rPr>
              <a:t>Course Content Outline</a:t>
            </a:r>
            <a:endParaRPr lang="en-US" altLang="en-US" sz="3200" u="sng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439536F6-15DC-41C9-9A36-CD8F127A9A61}" type="slidenum">
              <a:rPr lang="en-GB" smtClean="0"/>
              <a:t>13</a:t>
            </a:fld>
            <a:r>
              <a:rPr lang="en-GB" dirty="0"/>
              <a:t> of 20</a:t>
            </a:r>
          </a:p>
        </p:txBody>
      </p:sp>
    </p:spTree>
    <p:extLst>
      <p:ext uri="{BB962C8B-B14F-4D97-AF65-F5344CB8AC3E}">
        <p14:creationId xmlns:p14="http://schemas.microsoft.com/office/powerpoint/2010/main" val="2201608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2367" y="1411744"/>
            <a:ext cx="8283149" cy="4525962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rgbClr val="C00000"/>
                </a:solidFill>
              </a:rPr>
              <a:t>CLO3: Practical Assessment (60%) - 2 practical assessments – 20% and 40%</a:t>
            </a:r>
          </a:p>
          <a:p>
            <a:pPr marL="0" indent="0">
              <a:buNone/>
            </a:pPr>
            <a:r>
              <a:rPr lang="en-US" sz="2000" u="sng" dirty="0"/>
              <a:t>Tutorial / Case Study / Group Discussion</a:t>
            </a:r>
          </a:p>
          <a:p>
            <a:r>
              <a:rPr lang="en-US" sz="2000" dirty="0"/>
              <a:t>Configure Network Operating System</a:t>
            </a:r>
          </a:p>
          <a:p>
            <a:r>
              <a:rPr lang="en-US" sz="2000" dirty="0"/>
              <a:t>IP Addressing</a:t>
            </a:r>
          </a:p>
          <a:p>
            <a:r>
              <a:rPr lang="en-US" sz="2000" dirty="0"/>
              <a:t>Case Study : </a:t>
            </a:r>
            <a:r>
              <a:rPr lang="en-US" sz="2000" dirty="0" err="1"/>
              <a:t>Subnetting</a:t>
            </a:r>
            <a:r>
              <a:rPr lang="en-US" sz="2000" dirty="0"/>
              <a:t> IP Networks</a:t>
            </a:r>
          </a:p>
          <a:p>
            <a:r>
              <a:rPr lang="en-US" sz="2000" dirty="0"/>
              <a:t>Build a Small Network</a:t>
            </a:r>
          </a:p>
          <a:p>
            <a:r>
              <a:rPr lang="en-US" sz="2000" dirty="0"/>
              <a:t>Topology / Transmission Medium / Network Devices</a:t>
            </a:r>
          </a:p>
          <a:p>
            <a:pPr marL="0" indent="0" algn="r">
              <a:buNone/>
            </a:pPr>
            <a:endParaRPr lang="en-US" sz="1200" dirty="0"/>
          </a:p>
          <a:p>
            <a:pPr marL="0" indent="0" algn="r">
              <a:buNone/>
            </a:pPr>
            <a:r>
              <a:rPr lang="en-US" sz="2000" dirty="0"/>
              <a:t>*to be conducted in labs and auditorium</a:t>
            </a:r>
          </a:p>
        </p:txBody>
      </p:sp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532186" y="335519"/>
            <a:ext cx="482856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solidFill>
                  <a:srgbClr val="003366"/>
                </a:solidFill>
                <a:latin typeface="Century Gothic" panose="020B0502020202020204" pitchFamily="34" charset="0"/>
              </a:rPr>
              <a:t>Course Content Outline</a:t>
            </a:r>
            <a:endParaRPr lang="en-US" altLang="en-US" sz="3200" u="sng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85CFEBD8-2B6B-4069-A686-90A93234BD91}" type="slidenum">
              <a:rPr lang="en-GB" smtClean="0"/>
              <a:t>14</a:t>
            </a:fld>
            <a:r>
              <a:rPr lang="en-GB" dirty="0"/>
              <a:t> of 20</a:t>
            </a:r>
          </a:p>
        </p:txBody>
      </p:sp>
    </p:spTree>
    <p:extLst>
      <p:ext uri="{BB962C8B-B14F-4D97-AF65-F5344CB8AC3E}">
        <p14:creationId xmlns:p14="http://schemas.microsoft.com/office/powerpoint/2010/main" val="723562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522064" y="389849"/>
            <a:ext cx="51235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What is expected of you </a:t>
            </a:r>
            <a:endParaRPr lang="en-US" altLang="en-US" sz="3200" u="sng" dirty="0">
              <a:solidFill>
                <a:schemeClr val="accent6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F3F94DD8-D9A1-49D7-8E28-603BFEE28E2F}" type="slidenum">
              <a:rPr lang="en-GB" smtClean="0"/>
              <a:t>15</a:t>
            </a:fld>
            <a:r>
              <a:rPr lang="en-GB" dirty="0"/>
              <a:t> of 20</a:t>
            </a: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396565" y="1364233"/>
            <a:ext cx="8229600" cy="5312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2800" b="1" kern="0" dirty="0">
                <a:latin typeface="Century Gothic" panose="020B0502020202020204" pitchFamily="34" charset="0"/>
              </a:rPr>
              <a:t>You should abide to all the rules &amp; regulation of APU</a:t>
            </a:r>
          </a:p>
          <a:p>
            <a:pPr lvl="1" algn="just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400" b="1" kern="0" dirty="0">
                <a:solidFill>
                  <a:srgbClr val="0070C0"/>
                </a:solidFill>
              </a:rPr>
              <a:t>Proper attire</a:t>
            </a:r>
          </a:p>
          <a:p>
            <a:pPr lvl="1" algn="just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400" b="1" kern="0" dirty="0">
                <a:solidFill>
                  <a:srgbClr val="0070C0"/>
                </a:solidFill>
              </a:rPr>
              <a:t>No speaking of dialects</a:t>
            </a:r>
          </a:p>
          <a:p>
            <a:pPr lvl="1" algn="just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400" b="1" kern="0" dirty="0">
                <a:solidFill>
                  <a:srgbClr val="0070C0"/>
                </a:solidFill>
              </a:rPr>
              <a:t>Attendance is compulsory and valid medical certificates or letters from parents /guardians must support any absence from class.</a:t>
            </a:r>
          </a:p>
          <a:p>
            <a:pPr lvl="1" algn="just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400" b="1" kern="0" dirty="0">
                <a:solidFill>
                  <a:srgbClr val="0070C0"/>
                </a:solidFill>
              </a:rPr>
              <a:t>Three lateness will be equal to one absence</a:t>
            </a:r>
          </a:p>
          <a:p>
            <a:pPr lvl="1" algn="just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400" b="1" kern="0" dirty="0">
                <a:solidFill>
                  <a:srgbClr val="0070C0"/>
                </a:solidFill>
              </a:rPr>
              <a:t>All pagers and hand phones should be turned off during lectures.</a:t>
            </a:r>
          </a:p>
          <a:p>
            <a:pPr lvl="1" algn="just" eaLnBrk="1" hangingPunct="1">
              <a:buClr>
                <a:srgbClr val="FF0000"/>
              </a:buClr>
              <a:buFont typeface="Wingdings" panose="05000000000000000000" pitchFamily="2" charset="2"/>
              <a:buNone/>
            </a:pPr>
            <a:endParaRPr lang="en-US" altLang="en-US" sz="2400" b="1" kern="0" dirty="0"/>
          </a:p>
          <a:p>
            <a:pPr algn="just"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endParaRPr lang="en-US" altLang="en-US" kern="0" dirty="0"/>
          </a:p>
        </p:txBody>
      </p:sp>
    </p:spTree>
    <p:extLst>
      <p:ext uri="{BB962C8B-B14F-4D97-AF65-F5344CB8AC3E}">
        <p14:creationId xmlns:p14="http://schemas.microsoft.com/office/powerpoint/2010/main" val="1280530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2AC7596F-8BED-45AC-B830-132ADED525D9}" type="slidenum">
              <a:rPr lang="en-GB" smtClean="0"/>
              <a:t>16</a:t>
            </a:fld>
            <a:r>
              <a:rPr lang="en-GB" dirty="0"/>
              <a:t> of 20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616338" y="553750"/>
            <a:ext cx="678102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742950" indent="-28575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kern="0">
                <a:solidFill>
                  <a:srgbClr val="003366"/>
                </a:solidFill>
                <a:latin typeface="Century Gothic" panose="020B0502020202020204" pitchFamily="34" charset="0"/>
              </a:rPr>
              <a:t>What support is available for you</a:t>
            </a:r>
            <a:r>
              <a:rPr lang="en-US" altLang="en-US" sz="3200" b="1" kern="0">
                <a:solidFill>
                  <a:srgbClr val="003366"/>
                </a:solidFill>
                <a:latin typeface="Century Gothic" panose="020B0502020202020204" pitchFamily="34" charset="0"/>
              </a:rPr>
              <a:t> </a:t>
            </a:r>
            <a:endParaRPr lang="en-US" altLang="en-US" sz="3200" kern="0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487363" y="1347760"/>
            <a:ext cx="8229600" cy="527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2800" b="1" kern="0" dirty="0">
                <a:latin typeface="Century Gothic" panose="020B0502020202020204" pitchFamily="34" charset="0"/>
              </a:rPr>
              <a:t>Consultation hours </a:t>
            </a:r>
          </a:p>
          <a:p>
            <a:pPr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2800" b="1" kern="0" dirty="0">
                <a:latin typeface="Century Gothic" panose="020B0502020202020204" pitchFamily="34" charset="0"/>
              </a:rPr>
              <a:t>Resources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400" b="1" kern="0" dirty="0">
                <a:latin typeface="Century Gothic" panose="020B0502020202020204" pitchFamily="34" charset="0"/>
              </a:rPr>
              <a:t>Reference material</a:t>
            </a:r>
          </a:p>
          <a:p>
            <a:pPr marL="457200" lvl="1" indent="0" eaLnBrk="1" hangingPunct="1">
              <a:buClr>
                <a:srgbClr val="3366FF"/>
              </a:buClr>
              <a:buNone/>
            </a:pPr>
            <a:endParaRPr lang="en-US" altLang="en-US" sz="2400" b="1" kern="0" dirty="0">
              <a:latin typeface="Century Gothic" panose="020B0502020202020204" pitchFamily="34" charset="0"/>
            </a:endParaRPr>
          </a:p>
          <a:p>
            <a:pPr marL="457200" lvl="1" indent="0" eaLnBrk="1" hangingPunct="1">
              <a:buClr>
                <a:srgbClr val="3366FF"/>
              </a:buClr>
              <a:buNone/>
            </a:pPr>
            <a:r>
              <a:rPr lang="en-US" altLang="en-US" sz="1800" b="1" kern="0" dirty="0">
                <a:latin typeface="+mn-lt"/>
              </a:rPr>
              <a:t>Essential Reading</a:t>
            </a:r>
          </a:p>
          <a:p>
            <a:pPr lvl="1" algn="just">
              <a:buClr>
                <a:srgbClr val="3366FF"/>
              </a:buClr>
              <a:buFont typeface="Arial" panose="020B0604020202020204" pitchFamily="34" charset="0"/>
              <a:buChar char="–"/>
            </a:pPr>
            <a:r>
              <a:rPr lang="en-US" altLang="en-US" sz="1600" dirty="0"/>
              <a:t>Wendell Odom, (2019).CCNA 200-301 Official Cert Guide, Volume 1, Published  by Cisco Press. Part of the Official Cert Guide series. ISBN-13: 978-0-13-579273-5.</a:t>
            </a:r>
          </a:p>
          <a:p>
            <a:pPr lvl="1" algn="just">
              <a:buClr>
                <a:srgbClr val="3366FF"/>
              </a:buClr>
              <a:buFont typeface="Arial" panose="020B0604020202020204" pitchFamily="34" charset="0"/>
              <a:buChar char="–"/>
            </a:pPr>
            <a:r>
              <a:rPr lang="en-US" altLang="en-US" sz="1600" dirty="0"/>
              <a:t>Tim Szigeti, David </a:t>
            </a:r>
            <a:r>
              <a:rPr lang="en-US" altLang="en-US" sz="1600" dirty="0" err="1"/>
              <a:t>Zacks</a:t>
            </a:r>
            <a:r>
              <a:rPr lang="en-US" altLang="en-US" sz="1600" dirty="0"/>
              <a:t>, Matthias Falkner, Simone Arena, (2019).Cisco Digital Network Architecture: Intent-based Networking for the Enterprise. Published  by Cisco Press. ISBN-13: 978-1-58714-705-0.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400" b="1" kern="0" dirty="0">
                <a:latin typeface="Century Gothic" panose="020B0502020202020204" pitchFamily="34" charset="0"/>
              </a:rPr>
              <a:t>Internet resources</a:t>
            </a:r>
            <a:r>
              <a:rPr lang="en-US" altLang="en-US" b="1" kern="0" dirty="0">
                <a:latin typeface="Century Gothic" panose="020B0502020202020204" pitchFamily="34" charset="0"/>
              </a:rPr>
              <a:t> </a:t>
            </a:r>
          </a:p>
          <a:p>
            <a:pPr marL="800100" lvl="2" indent="0" eaLnBrk="1" hangingPunct="1">
              <a:buClr>
                <a:srgbClr val="3366FF"/>
              </a:buClr>
              <a:buNone/>
            </a:pPr>
            <a:r>
              <a:rPr lang="en-US" sz="1400" dirty="0"/>
              <a:t>- </a:t>
            </a:r>
            <a:r>
              <a:rPr lang="en-US" sz="1600" dirty="0"/>
              <a:t>Access to </a:t>
            </a:r>
            <a:r>
              <a:rPr lang="en-US" sz="1600" b="1" dirty="0">
                <a:solidFill>
                  <a:srgbClr val="0070C0"/>
                </a:solidFill>
              </a:rPr>
              <a:t>Cisco Networking Academy Platform - CCNA 1</a:t>
            </a:r>
            <a:r>
              <a:rPr lang="en-US" sz="1600" dirty="0"/>
              <a:t>. </a:t>
            </a:r>
          </a:p>
          <a:p>
            <a:pPr marL="800100" lvl="2" indent="0" eaLnBrk="1" hangingPunct="1">
              <a:buClr>
                <a:srgbClr val="3366FF"/>
              </a:buClr>
              <a:buNone/>
            </a:pPr>
            <a:r>
              <a:rPr lang="en-US" sz="1600" dirty="0"/>
              <a:t>- </a:t>
            </a:r>
            <a:r>
              <a:rPr lang="en-US" sz="1600" b="1" dirty="0">
                <a:solidFill>
                  <a:srgbClr val="0070C0"/>
                </a:solidFill>
              </a:rPr>
              <a:t>Cisco Packet Tracer</a:t>
            </a:r>
            <a:r>
              <a:rPr lang="en-US" sz="1600" dirty="0"/>
              <a:t>. </a:t>
            </a:r>
            <a:r>
              <a:rPr lang="en-US" sz="1400" dirty="0"/>
              <a:t>	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endParaRPr lang="en-US" altLang="en-US" sz="1800" kern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4465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5852B582-5E0D-4ACE-806C-FAFE5B8244A4}" type="slidenum">
              <a:rPr lang="en-GB" smtClean="0"/>
              <a:t>17</a:t>
            </a:fld>
            <a:r>
              <a:rPr lang="en-GB" dirty="0"/>
              <a:t>› of 20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579438" y="573088"/>
            <a:ext cx="679926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eaLnBrk="1" hangingPunct="1">
              <a:buClr>
                <a:srgbClr val="FF0000"/>
              </a:buClr>
            </a:pPr>
            <a:r>
              <a:rPr lang="en-US" altLang="en-US" sz="2800" b="1" dirty="0">
                <a:latin typeface="Century Gothic" panose="020B0502020202020204" pitchFamily="34" charset="0"/>
              </a:rPr>
              <a:t>	</a:t>
            </a:r>
            <a:r>
              <a:rPr lang="en-US" altLang="en-US" sz="3200" b="1" u="sng" dirty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Achievement requirements </a:t>
            </a:r>
          </a:p>
          <a:p>
            <a:pPr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endParaRPr lang="en-US" alt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006" y="1544527"/>
            <a:ext cx="7096259" cy="417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730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9733416F-CE81-4514-9181-4ADEBD698B70}" type="slidenum">
              <a:rPr lang="en-GB" smtClean="0"/>
              <a:t>18</a:t>
            </a:fld>
            <a:r>
              <a:rPr lang="en-GB" dirty="0"/>
              <a:t> of 20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90800" y="2286000"/>
            <a:ext cx="4968875" cy="155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9600"/>
              <a:t>Q &amp; A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1719263" y="411163"/>
            <a:ext cx="596509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solidFill>
                  <a:srgbClr val="003366"/>
                </a:solidFill>
                <a:latin typeface="Century Gothic" panose="020B0502020202020204" pitchFamily="34" charset="0"/>
              </a:rPr>
              <a:t>Question and answer session</a:t>
            </a:r>
            <a:endParaRPr lang="en-US" altLang="en-US" sz="3200" u="sng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913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Networks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b="1" u="sng" dirty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What we will cover next</a:t>
            </a:r>
            <a:br>
              <a:rPr lang="en-US" altLang="en-US" sz="3200" dirty="0">
                <a:solidFill>
                  <a:srgbClr val="003366"/>
                </a:solidFill>
              </a:rPr>
            </a:br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6034F2A1-A278-44EB-BB63-F17C63D0FF3B}" type="slidenum">
              <a:rPr lang="en-GB" smtClean="0"/>
              <a:t>19</a:t>
            </a:fld>
            <a:r>
              <a:rPr lang="en-GB" dirty="0"/>
              <a:t> of 20</a:t>
            </a:r>
          </a:p>
        </p:txBody>
      </p:sp>
    </p:spTree>
    <p:extLst>
      <p:ext uri="{BB962C8B-B14F-4D97-AF65-F5344CB8AC3E}">
        <p14:creationId xmlns:p14="http://schemas.microsoft.com/office/powerpoint/2010/main" val="2018424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7517CBB-D621-4CA7-A80A-63A497A65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4" y="921213"/>
            <a:ext cx="7843030" cy="857250"/>
          </a:xfrm>
        </p:spPr>
        <p:txBody>
          <a:bodyPr/>
          <a:lstStyle/>
          <a:p>
            <a:pPr algn="l"/>
            <a:r>
              <a:rPr lang="en-US" sz="2400" dirty="0"/>
              <a:t>Lecturer Information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890FF1-3DB2-0885-0A7B-11E65BB7F1E3}"/>
              </a:ext>
            </a:extLst>
          </p:cNvPr>
          <p:cNvSpPr txBox="1"/>
          <p:nvPr/>
        </p:nvSpPr>
        <p:spPr>
          <a:xfrm>
            <a:off x="1028700" y="2479016"/>
            <a:ext cx="72366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/>
              <a:t>Noris binti Ismail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/>
              <a:t>Email: </a:t>
            </a:r>
            <a:r>
              <a:rPr lang="en-US" sz="2100" dirty="0">
                <a:hlinkClick r:id="rId3"/>
              </a:rPr>
              <a:t>noris.ismail@apu.edu.my</a:t>
            </a:r>
            <a:endParaRPr lang="en-US" sz="21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/>
              <a:t>School of 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/>
              <a:t>Network and Security Forensic Group</a:t>
            </a:r>
            <a:endParaRPr lang="en-MY" sz="2100" dirty="0"/>
          </a:p>
        </p:txBody>
      </p:sp>
    </p:spTree>
    <p:extLst>
      <p:ext uri="{BB962C8B-B14F-4D97-AF65-F5344CB8AC3E}">
        <p14:creationId xmlns:p14="http://schemas.microsoft.com/office/powerpoint/2010/main" val="145384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DD0597C9-676B-47AF-A672-068AB2DD5AFA}" type="slidenum">
              <a:rPr lang="en-GB" smtClean="0"/>
              <a:t>3</a:t>
            </a:fld>
            <a:r>
              <a:rPr lang="en-GB" dirty="0"/>
              <a:t>› of 20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954572" y="553750"/>
            <a:ext cx="610455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742950" indent="-28575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kern="0">
                <a:solidFill>
                  <a:srgbClr val="003366"/>
                </a:solidFill>
                <a:latin typeface="Century Gothic" panose="020B0502020202020204" pitchFamily="34" charset="0"/>
              </a:rPr>
              <a:t>Pre-requisites for this module </a:t>
            </a:r>
            <a:endParaRPr lang="en-US" altLang="en-US" sz="3200" b="1" u="sng" kern="0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226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endParaRPr lang="en-US" sz="2000" dirty="0"/>
          </a:p>
          <a:p>
            <a:pPr algn="just"/>
            <a:endParaRPr lang="en-US" sz="2000" dirty="0"/>
          </a:p>
        </p:txBody>
      </p:sp>
      <p:sp>
        <p:nvSpPr>
          <p:cNvPr id="5" name="Text Box 2"/>
          <p:cNvSpPr txBox="1"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solidFill>
                  <a:srgbClr val="003366"/>
                </a:solidFill>
                <a:latin typeface="Century Gothic" panose="020B0502020202020204" pitchFamily="34" charset="0"/>
              </a:rPr>
              <a:t>Aims of this module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B6284DA7-72A1-4559-B551-7B1484BD6D62}" type="slidenum">
              <a:rPr lang="en-GB" smtClean="0"/>
              <a:t>4</a:t>
            </a:fld>
            <a:r>
              <a:rPr lang="en-GB" dirty="0"/>
              <a:t>› of 20</a:t>
            </a:r>
          </a:p>
        </p:txBody>
      </p:sp>
      <p:sp>
        <p:nvSpPr>
          <p:cNvPr id="2" name="Rectangle 1"/>
          <p:cNvSpPr/>
          <p:nvPr/>
        </p:nvSpPr>
        <p:spPr>
          <a:xfrm>
            <a:off x="347753" y="1417638"/>
            <a:ext cx="8091555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fontAlgn="auto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GB" sz="2400" dirty="0">
                <a:ea typeface="Times New Roman" panose="02020603050405020304" pitchFamily="18" charset="0"/>
              </a:rPr>
              <a:t>Provide an insight into the basic concepts of data communications </a:t>
            </a: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 fontAlgn="auto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GB" sz="2400" dirty="0">
                <a:ea typeface="Times New Roman" panose="02020603050405020304" pitchFamily="18" charset="0"/>
              </a:rPr>
              <a:t>Provide an understanding of networking, both Local and Wide Area Networks</a:t>
            </a: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 fontAlgn="auto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GB" sz="2400" dirty="0">
                <a:ea typeface="Times New Roman" panose="02020603050405020304" pitchFamily="18" charset="0"/>
              </a:rPr>
              <a:t>Introduce students to standards and protocols used in data communication and networking and, in particular, the basic principles of the ISO-OSI Reference Model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56882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52F5A1FD-EB96-43A3-94DD-0F64BB6F9937}" type="slidenum">
              <a:rPr lang="en-GB" smtClean="0"/>
              <a:t>5</a:t>
            </a:fld>
            <a:r>
              <a:rPr lang="en-GB" dirty="0"/>
              <a:t>› of 20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342837" y="1354652"/>
            <a:ext cx="8234250" cy="449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8001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2200" b="1" dirty="0">
                <a:latin typeface="Century Gothic" panose="020B0502020202020204" pitchFamily="34" charset="0"/>
              </a:rPr>
              <a:t>At the end of this module, YOU should be able to:</a:t>
            </a:r>
          </a:p>
          <a:p>
            <a:pPr algn="just" eaLnBrk="1" hangingPunct="1">
              <a:buClr>
                <a:srgbClr val="FF0000"/>
              </a:buClr>
            </a:pPr>
            <a:endParaRPr lang="en-US" altLang="en-US" sz="2200" b="1" dirty="0">
              <a:latin typeface="Century Gothic" panose="020B0502020202020204" pitchFamily="34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sz="2200" dirty="0"/>
              <a:t>Explain fundamental principles of networking and network operations relevant to TCP/IP protocols and OSI model architecture (C2,PLO1)</a:t>
            </a:r>
          </a:p>
          <a:p>
            <a:pPr marL="514350" indent="-514350" algn="just">
              <a:buFont typeface="+mj-lt"/>
              <a:buAutoNum type="arabicPeriod"/>
            </a:pPr>
            <a:endParaRPr lang="en-US" sz="2200" dirty="0"/>
          </a:p>
          <a:p>
            <a:pPr marL="514350" indent="-514350" algn="just">
              <a:buFont typeface="+mj-lt"/>
              <a:buAutoNum type="arabicPeriod"/>
            </a:pPr>
            <a:r>
              <a:rPr lang="en-US" sz="2200" dirty="0"/>
              <a:t>Apply network layer, IP addressing and network security concepts in building and securing a small network (C3, PLO2)</a:t>
            </a:r>
          </a:p>
          <a:p>
            <a:pPr marL="514350" indent="-514350" algn="just">
              <a:buFont typeface="+mj-lt"/>
              <a:buAutoNum type="arabicPeriod"/>
            </a:pPr>
            <a:endParaRPr lang="en-US" sz="2200" dirty="0"/>
          </a:p>
          <a:p>
            <a:pPr marL="514350" indent="-514350" algn="just">
              <a:buFont typeface="+mj-lt"/>
              <a:buAutoNum type="arabicPeriod"/>
            </a:pPr>
            <a:r>
              <a:rPr lang="en-US" sz="2200" dirty="0"/>
              <a:t>Perform router, switches and end device configurations for enterprise network using simulation tool based on the given scenario. (P3, PLO3)</a:t>
            </a:r>
            <a:endParaRPr lang="en-US" altLang="en-US" sz="2400" b="1" dirty="0">
              <a:latin typeface="Century Gothic" panose="020B0502020202020204" pitchFamily="34" charset="0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641064" y="488436"/>
            <a:ext cx="717055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solidFill>
                  <a:srgbClr val="003366"/>
                </a:solidFill>
                <a:latin typeface="Century Gothic" panose="020B0502020202020204" pitchFamily="34" charset="0"/>
              </a:rPr>
              <a:t>Course Learning Outcomes, (CLOs)</a:t>
            </a:r>
            <a:endParaRPr lang="en-US" altLang="en-US" sz="3200" u="sng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674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u="sng" dirty="0"/>
              <a:t>Mapping of CLOs with MOEs Domain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5D59B6FE-6A3E-4919-92E0-D748F9D523DD}" type="slidenum">
              <a:rPr lang="en-GB" smtClean="0"/>
              <a:t>6</a:t>
            </a:fld>
            <a:r>
              <a:rPr lang="en-GB" dirty="0"/>
              <a:t> of 20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68728" y="4719932"/>
            <a:ext cx="41857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PLO1 – Knowledge and Understanding</a:t>
            </a:r>
          </a:p>
          <a:p>
            <a:r>
              <a:rPr lang="en-US" dirty="0"/>
              <a:t>PLO2 -  Cognitive Skills</a:t>
            </a:r>
          </a:p>
          <a:p>
            <a:r>
              <a:rPr lang="en-US" dirty="0"/>
              <a:t>PLO3 – Practical Skills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415892-7654-26AA-5A02-93585443A9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71" t="40926" r="19792" b="31667"/>
          <a:stretch/>
        </p:blipFill>
        <p:spPr>
          <a:xfrm>
            <a:off x="221514" y="1792433"/>
            <a:ext cx="8419593" cy="204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24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800" kern="1200" dirty="0"/>
              <a:t>Lecture</a:t>
            </a:r>
          </a:p>
          <a:p>
            <a:pPr algn="just"/>
            <a:r>
              <a:rPr lang="en-US" sz="2800" kern="1200" dirty="0"/>
              <a:t>Tutorial: Lab Session for Individual Lab Practice/Assessment</a:t>
            </a:r>
          </a:p>
          <a:p>
            <a:pPr algn="just"/>
            <a:r>
              <a:rPr lang="en-US" sz="2800" kern="1200" dirty="0"/>
              <a:t>Case Study (Individual and Group)</a:t>
            </a:r>
          </a:p>
          <a:p>
            <a:pPr algn="just"/>
            <a:r>
              <a:rPr lang="en-US" sz="2800" kern="1200" dirty="0"/>
              <a:t>Group Discussion</a:t>
            </a:r>
          </a:p>
          <a:p>
            <a:pPr marL="0" indent="0" algn="just">
              <a:buNone/>
            </a:pPr>
            <a:endParaRPr lang="en-US" sz="2400" kern="1200" dirty="0">
              <a:latin typeface="Century Gothic" panose="020B0502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Teaching Strategies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76410B79-D108-4EFB-9488-27AB2B296A2F}" type="slidenum">
              <a:rPr lang="en-GB" smtClean="0"/>
              <a:t>7</a:t>
            </a:fld>
            <a:r>
              <a:rPr lang="en-GB" dirty="0"/>
              <a:t> of 20</a:t>
            </a:r>
          </a:p>
        </p:txBody>
      </p:sp>
    </p:spTree>
    <p:extLst>
      <p:ext uri="{BB962C8B-B14F-4D97-AF65-F5344CB8AC3E}">
        <p14:creationId xmlns:p14="http://schemas.microsoft.com/office/powerpoint/2010/main" val="343161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775" y="1854558"/>
            <a:ext cx="8229600" cy="3660104"/>
          </a:xfrm>
        </p:spPr>
        <p:txBody>
          <a:bodyPr/>
          <a:lstStyle/>
          <a:p>
            <a:r>
              <a:rPr lang="en-US" dirty="0"/>
              <a:t>Exam – Exam Week </a:t>
            </a:r>
            <a:r>
              <a:rPr lang="en-US" b="1" dirty="0">
                <a:solidFill>
                  <a:srgbClr val="FF0000"/>
                </a:solidFill>
              </a:rPr>
              <a:t>(40%) </a:t>
            </a:r>
            <a:r>
              <a:rPr lang="en-US" sz="2800" dirty="0"/>
              <a:t>: CLO1 and CLO2</a:t>
            </a:r>
          </a:p>
          <a:p>
            <a:r>
              <a:rPr lang="en-US" dirty="0"/>
              <a:t>Practical </a:t>
            </a:r>
            <a:r>
              <a:rPr lang="en-US" b="1" dirty="0">
                <a:solidFill>
                  <a:srgbClr val="FF0000"/>
                </a:solidFill>
              </a:rPr>
              <a:t>(60%) </a:t>
            </a:r>
            <a:r>
              <a:rPr lang="en-US" sz="2800" dirty="0"/>
              <a:t>: CLO3</a:t>
            </a:r>
          </a:p>
          <a:p>
            <a:pPr lvl="1">
              <a:buFontTx/>
              <a:buChar char="-"/>
            </a:pPr>
            <a:r>
              <a:rPr lang="en-US" sz="2000" dirty="0"/>
              <a:t>Practical Assessment 1 </a:t>
            </a:r>
            <a:r>
              <a:rPr lang="en-US" sz="2000" b="1" dirty="0">
                <a:solidFill>
                  <a:srgbClr val="FF0000"/>
                </a:solidFill>
              </a:rPr>
              <a:t>(20%) </a:t>
            </a:r>
            <a:r>
              <a:rPr lang="en-US" sz="2000" dirty="0"/>
              <a:t>: Basic End Devices Configuration: Week 7 (Before Mid Semester Break)</a:t>
            </a:r>
          </a:p>
          <a:p>
            <a:pPr lvl="1">
              <a:buFontTx/>
              <a:buChar char="-"/>
            </a:pPr>
            <a:r>
              <a:rPr lang="en-US" sz="2000" dirty="0"/>
              <a:t>Practical Assessment 2 </a:t>
            </a:r>
            <a:r>
              <a:rPr lang="en-US" sz="2000" b="1" dirty="0">
                <a:solidFill>
                  <a:srgbClr val="FF0000"/>
                </a:solidFill>
              </a:rPr>
              <a:t>(40%)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: Basic End Devices Configuration &amp; Scenario Based Configurations: Week 14</a:t>
            </a:r>
          </a:p>
          <a:p>
            <a:pPr lvl="1">
              <a:buFontTx/>
              <a:buChar char="-"/>
            </a:pPr>
            <a:endParaRPr lang="en-US" sz="2000" dirty="0"/>
          </a:p>
          <a:p>
            <a:pPr marL="457200" lvl="1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US" sz="2400" dirty="0"/>
              <a:t>**refer to SAIS for details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Assessment Methods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2513F3ED-97EE-4B1A-814E-8B5569B1D214}" type="slidenum">
              <a:rPr lang="en-GB" smtClean="0"/>
              <a:t>8</a:t>
            </a:fld>
            <a:r>
              <a:rPr lang="en-GB" dirty="0"/>
              <a:t> of 20</a:t>
            </a:r>
          </a:p>
        </p:txBody>
      </p:sp>
    </p:spTree>
    <p:extLst>
      <p:ext uri="{BB962C8B-B14F-4D97-AF65-F5344CB8AC3E}">
        <p14:creationId xmlns:p14="http://schemas.microsoft.com/office/powerpoint/2010/main" val="216203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D05F9E18-2ED6-4C58-A5C7-8B6558F04DAF}" type="slidenum">
              <a:rPr lang="en-GB" smtClean="0"/>
              <a:t>9</a:t>
            </a:fld>
            <a:r>
              <a:rPr lang="en-GB" dirty="0"/>
              <a:t> of 20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485775" y="353891"/>
            <a:ext cx="70421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3200" b="1" u="sng" kern="0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Student Learning Time (SLT)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85775" y="15446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en-US" sz="2800" b="1" kern="0" dirty="0">
                <a:latin typeface="Century Gothic" panose="020B0502020202020204" pitchFamily="34" charset="0"/>
              </a:rPr>
              <a:t>Course Credit Value: 4</a:t>
            </a:r>
          </a:p>
          <a:p>
            <a:pPr>
              <a:defRPr/>
            </a:pPr>
            <a:r>
              <a:rPr lang="en-US" sz="2800" b="1" kern="0" dirty="0">
                <a:latin typeface="Century Gothic" panose="020B0502020202020204" pitchFamily="34" charset="0"/>
              </a:rPr>
              <a:t>Total Learning Hours: </a:t>
            </a:r>
          </a:p>
          <a:p>
            <a:pPr marL="911225" indent="-457200">
              <a:buFont typeface="Wingdings" panose="05000000000000000000" pitchFamily="2" charset="2"/>
              <a:buChar char="Ø"/>
              <a:defRPr/>
            </a:pPr>
            <a:r>
              <a:rPr lang="en-US" sz="2400" kern="0" dirty="0">
                <a:latin typeface="Century Gothic" panose="020B0502020202020204" pitchFamily="34" charset="0"/>
              </a:rPr>
              <a:t>Lecture: </a:t>
            </a:r>
            <a:r>
              <a:rPr lang="en-GB" sz="2400" kern="0" dirty="0">
                <a:latin typeface="Century Gothic" panose="020B0502020202020204" pitchFamily="34" charset="0"/>
              </a:rPr>
              <a:t>28 hours per semester</a:t>
            </a:r>
            <a:endParaRPr lang="en-US" sz="2400" kern="0" dirty="0">
              <a:latin typeface="Century Gothic" panose="020B0502020202020204" pitchFamily="34" charset="0"/>
            </a:endParaRPr>
          </a:p>
          <a:p>
            <a:pPr marL="911225" indent="-457200">
              <a:buFont typeface="Wingdings" panose="05000000000000000000" pitchFamily="2" charset="2"/>
              <a:buChar char="Ø"/>
              <a:defRPr/>
            </a:pPr>
            <a:r>
              <a:rPr lang="en-US" sz="2400" kern="0" dirty="0">
                <a:latin typeface="Century Gothic" panose="020B0502020202020204" pitchFamily="34" charset="0"/>
              </a:rPr>
              <a:t>Tutorial / Case Study : </a:t>
            </a:r>
            <a:r>
              <a:rPr lang="en-GB" sz="2400" kern="0" dirty="0">
                <a:latin typeface="Century Gothic" panose="020B0502020202020204" pitchFamily="34" charset="0"/>
              </a:rPr>
              <a:t>28 hours per </a:t>
            </a:r>
            <a:r>
              <a:rPr lang="en-US" sz="2400" kern="0" dirty="0">
                <a:latin typeface="Century Gothic" panose="020B0502020202020204" pitchFamily="34" charset="0"/>
              </a:rPr>
              <a:t>semester</a:t>
            </a:r>
          </a:p>
          <a:p>
            <a:pPr marL="911225" indent="-457200">
              <a:buFont typeface="Wingdings" panose="05000000000000000000" pitchFamily="2" charset="2"/>
              <a:buChar char="Ø"/>
              <a:defRPr/>
            </a:pPr>
            <a:r>
              <a:rPr lang="en-US" sz="2400" kern="0" dirty="0">
                <a:latin typeface="Century Gothic" panose="020B0502020202020204" pitchFamily="34" charset="0"/>
              </a:rPr>
              <a:t>Independent Learning Time: 83 hours</a:t>
            </a:r>
          </a:p>
          <a:p>
            <a:pPr marL="911225" indent="-457200">
              <a:buFont typeface="Wingdings" panose="05000000000000000000" pitchFamily="2" charset="2"/>
              <a:buChar char="Ø"/>
              <a:defRPr/>
            </a:pPr>
            <a:endParaRPr lang="en-US" sz="2400" kern="0" dirty="0">
              <a:latin typeface="Century Gothic" panose="020B0502020202020204" pitchFamily="34" charset="0"/>
            </a:endParaRPr>
          </a:p>
          <a:p>
            <a:pPr marL="454025" indent="0">
              <a:buNone/>
              <a:defRPr/>
            </a:pPr>
            <a:r>
              <a:rPr lang="en-US" sz="2400" kern="0" dirty="0">
                <a:latin typeface="Century Gothic" panose="020B0502020202020204" pitchFamily="34" charset="0"/>
              </a:rPr>
              <a:t>** Tutorials to be conducted in Labs</a:t>
            </a:r>
          </a:p>
          <a:p>
            <a:pPr marL="0" indent="0">
              <a:buFontTx/>
              <a:buNone/>
              <a:defRPr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4174597587"/>
      </p:ext>
    </p:extLst>
  </p:cSld>
  <p:clrMapOvr>
    <a:masterClrMapping/>
  </p:clrMapOvr>
</p:sld>
</file>

<file path=ppt/theme/theme1.xml><?xml version="1.0" encoding="utf-8"?>
<a:theme xmlns:a="http://schemas.openxmlformats.org/drawingml/2006/main" name="1_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D819517321244184198FCFAB842BC7" ma:contentTypeVersion="2" ma:contentTypeDescription="Create a new document." ma:contentTypeScope="" ma:versionID="7183044b46c852002003ca7d8fa126e2">
  <xsd:schema xmlns:xsd="http://www.w3.org/2001/XMLSchema" xmlns:xs="http://www.w3.org/2001/XMLSchema" xmlns:p="http://schemas.microsoft.com/office/2006/metadata/properties" xmlns:ns2="4d007345-75e0-43f1-971e-037a41bc0b74" targetNamespace="http://schemas.microsoft.com/office/2006/metadata/properties" ma:root="true" ma:fieldsID="e834d1fd24cf36ba3cc596628463c69b" ns2:_="">
    <xsd:import namespace="4d007345-75e0-43f1-971e-037a41bc0b7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007345-75e0-43f1-971e-037a41bc0b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CF55C47-ACC2-4A29-A31E-28A164305C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007345-75e0-43f1-971e-037a41bc0b7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F8413A2-7BD5-42EC-AA5C-6EE752939D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5F1236-89D0-4787-AF96-3B469F583F4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1162</TotalTime>
  <Pages>11</Pages>
  <Words>784</Words>
  <Application>Microsoft Office PowerPoint</Application>
  <PresentationFormat>On-screen Show (4:3)</PresentationFormat>
  <Paragraphs>124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Century Gothic</vt:lpstr>
      <vt:lpstr>Montserrat</vt:lpstr>
      <vt:lpstr>PT Sans</vt:lpstr>
      <vt:lpstr>Times New Roman</vt:lpstr>
      <vt:lpstr>Wingdings</vt:lpstr>
      <vt:lpstr>1_UCTI-Template-foundation-level</vt:lpstr>
      <vt:lpstr>PowerPoint Presentation</vt:lpstr>
      <vt:lpstr>Lecturer Information</vt:lpstr>
      <vt:lpstr>PowerPoint Presentation</vt:lpstr>
      <vt:lpstr>Aims of this module</vt:lpstr>
      <vt:lpstr>PowerPoint Presentation</vt:lpstr>
      <vt:lpstr>Mapping of CLOs with MOEs Domain</vt:lpstr>
      <vt:lpstr>Teaching Strategies</vt:lpstr>
      <vt:lpstr>Assessment Methods</vt:lpstr>
      <vt:lpstr>PowerPoint Presentation</vt:lpstr>
      <vt:lpstr>Methods of Delivery </vt:lpstr>
      <vt:lpstr>Outcomes Based Education (OBE)</vt:lpstr>
      <vt:lpstr>So…What is OBE?</vt:lpstr>
      <vt:lpstr>Course Content Outline</vt:lpstr>
      <vt:lpstr>Course Content Outline</vt:lpstr>
      <vt:lpstr>What is expected of you </vt:lpstr>
      <vt:lpstr>PowerPoint Presentation</vt:lpstr>
      <vt:lpstr>PowerPoint Presentation</vt:lpstr>
      <vt:lpstr>PowerPoint Presentation</vt:lpstr>
      <vt:lpstr>What we will cover next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MSc</dc:subject>
  <dc:creator>Mrs. Kwan (Wong Hua Hung)</dc:creator>
  <cp:lastModifiedBy>Noris Ismail</cp:lastModifiedBy>
  <cp:revision>36</cp:revision>
  <cp:lastPrinted>1995-11-02T09:23:42Z</cp:lastPrinted>
  <dcterms:created xsi:type="dcterms:W3CDTF">2017-10-17T07:27:09Z</dcterms:created>
  <dcterms:modified xsi:type="dcterms:W3CDTF">2025-02-04T02:43:04Z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0x01010016D819517321244184198FCFAB842BC7</vt:lpwstr>
  </property>
</Properties>
</file>

<file path=docProps/thumbnail.jpeg>
</file>